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1" r:id="rId1"/>
  </p:sldMasterIdLst>
  <p:notesMasterIdLst>
    <p:notesMasterId r:id="rId13"/>
  </p:notesMasterIdLst>
  <p:sldIdLst>
    <p:sldId id="256" r:id="rId2"/>
    <p:sldId id="258" r:id="rId3"/>
    <p:sldId id="257" r:id="rId4"/>
    <p:sldId id="260" r:id="rId5"/>
    <p:sldId id="259" r:id="rId6"/>
    <p:sldId id="261" r:id="rId7"/>
    <p:sldId id="263" r:id="rId8"/>
    <p:sldId id="262" r:id="rId9"/>
    <p:sldId id="264" r:id="rId10"/>
    <p:sldId id="267"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9" autoAdjust="0"/>
    <p:restoredTop sz="92950" autoAdjust="0"/>
  </p:normalViewPr>
  <p:slideViewPr>
    <p:cSldViewPr snapToGrid="0">
      <p:cViewPr>
        <p:scale>
          <a:sx n="63" d="100"/>
          <a:sy n="63" d="100"/>
        </p:scale>
        <p:origin x="698" y="186"/>
      </p:cViewPr>
      <p:guideLst/>
    </p:cSldViewPr>
  </p:slideViewPr>
  <p:outlineViewPr>
    <p:cViewPr>
      <p:scale>
        <a:sx n="33" d="100"/>
        <a:sy n="33" d="100"/>
      </p:scale>
      <p:origin x="0" y="-150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5:14.969"/>
    </inkml:context>
    <inkml:brush xml:id="br0">
      <inkml:brushProperty name="width" value="0.05" units="cm"/>
      <inkml:brushProperty name="height" value="0.05" units="cm"/>
      <inkml:brushProperty name="color" value="#E71224"/>
    </inkml:brush>
  </inkml:definitions>
  <inkml:trace contextRef="#ctx0" brushRef="#br0">167 9 2505,'-29'-4'952,"-2"0"-312,5 7-472,1 5-96,8-4-64,2 3-8,-5 4-16,20-2-200,-3-4-1480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5:15.536"/>
    </inkml:context>
    <inkml:brush xml:id="br0">
      <inkml:brushProperty name="width" value="0.05" units="cm"/>
      <inkml:brushProperty name="height" value="0.05" units="cm"/>
      <inkml:brushProperty name="color" value="#E71224"/>
    </inkml:brush>
  </inkml:definitions>
  <inkml:trace contextRef="#ctx0" brushRef="#br0">63 100 1160,'0'-1'452,"-1"0"1,0-1-1,0 1 0,0 0 0,1 0 0,-1 0 0,0 0 1,0 0-1,0 0 0,0 1 0,-2-2 0,2 1-272,-1 1 0,1-1 1,-1 0-1,1 1 0,-1-1 0,1 1 0,-1 0 0,1-1 0,-1 1 0,1 0 0,-1 0 0,1 0 0,-1 0 0,1 0 0,-3 1 0,3-1-129,-1 1 145,0-1 0,0 1 1,-1-1-1,1 1 0,0 0 1,0 0-1,0 0 0,0 0 1,-2 1-1,3-1 467,3 3-412,0-3-231,0 0 1,0 0-1,0-1 1,0 1-1,0 0 1,0-1-1,0 0 1,0 0-1,0 1 1,0-1-1,0 0 1,3-1-1,1 1 26,160 7 1330,-121-7-1249,-18 1-58,36-4-1,31-10 7,51-5-23,40-12-2,-20 6 32,-90 16-62,-37 3-1,75-1 0,-75 8-5,42-4-1,-74 1-9,1 0 0,-1 1-1,0 0 1,1 0 0,-1 1-1,1 0 1,-1 0 0,8 2-1,-6-1 11,-7-4-18,-1-2-92,0 4 88,0 0 1,0 0 0,0-1-1,0 1 1,0 0 0,0 0-1,0 0 1,0 0 0,0 0-1,1 0 1,-1 0-1,0 0 1,0 0 0,0 0-1,0 0 1,0 0 0,0 0-1,0 0 1,0 0 0,0 0-1,0 0 1,0 0 0,0 0-1,0 0 1,0 0-1,0 0 1,1 0 0,-1 0-1,0 0 1,0 0 0,0 0-1,0 0 1,0 0 0,0 0-1,0 0 1,0 0 0,0 0-1,0 0 1,0 0-1,0 0 1,0 0 0,0 0-1,0 0 1,1 0 0,-1 0-1,0 0 1,0 0 0,0 0-1,0 0 1,0 1 0,0-1-1,0 0 1,0 0-1,0 0 1,0 0 0,8 5-832,-8-5 800,0 1 1,0-1 0,0 0-1,0 0 1,1 0-1,-1 0 1,0 0 0,0 0-1,0 0 1,0 0-1,0 0 1,0 0-1,0 0 1,0 0 0,0 1-1,0-1 1,0 0-1,0 0 1,0 0 0,0 0-1,0 0 1,1 0-1,-1 0 1,0 1 0,0-1-1,0 0 1,0 0-1,0 0 1,0 0-1,0 0 1,-1 0 0,1 0-1,0 1 1,0-1-1,0 0 1,0 0 0,0 0-1,0 0 1,0 0-1,0 0 1,0 0-1,0 0 1,0 0 0,0 1-1,0-1 1,-7 1-2724</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5:16.005"/>
    </inkml:context>
    <inkml:brush xml:id="br0">
      <inkml:brushProperty name="width" value="0.05" units="cm"/>
      <inkml:brushProperty name="height" value="0.05" units="cm"/>
      <inkml:brushProperty name="color" value="#E71224"/>
    </inkml:brush>
  </inkml:definitions>
  <inkml:trace contextRef="#ctx0" brushRef="#br0">0 1 2537,'1'0'329,"-1"0"1,1 1 0,0-1 0,-1 1 0,1-1-1,-1 1 1,1-1 0,-1 1 0,1-1 0,-1 1-1,1 0 1,5 15 1431,-4-8-1111,10 19 491,-8-21-914,-1 0 0,-1 0 0,1 1 0,2 9 0,1 32 579,-1-5-430,-3-28-277,13 89 428,-11-72-348,11 48 0,8 34 60,-15-71-54,-4-32-109,-4-10-56,1 0 0,-1 0 0,1 0 0,-1-1 0,0 1 0,1 0 0,-1 0 0,0 0 0,0 0 0,0 0 0,0 0 0,0 2 0,1-4-54,-1 0 0,0 0 1,0 0-1,0 1 0,0-1 0,0 0 0,0 0 0,0 0 1,0 0-1,0 0 0,-1 0 0,1 0 0,0 0 0,0 1 1,-1-2-1,-1-5-619,2-9-1263,1 0-1231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5:16.568"/>
    </inkml:context>
    <inkml:brush xml:id="br0">
      <inkml:brushProperty name="width" value="0.05" units="cm"/>
      <inkml:brushProperty name="height" value="0.05" units="cm"/>
      <inkml:brushProperty name="color" value="#E71224"/>
    </inkml:brush>
  </inkml:definitions>
  <inkml:trace contextRef="#ctx0" brushRef="#br0">4 10 3905,'-1'-3'471,"-1"-2"349,2 5-792,0 0-1,0 0 1,0 0-1,0 0 1,0 0 0,0 0-1,0 0 1,-1 0 0,1 0-1,0 0 1,0 0 0,0-1-1,0 1 1,0 0 0,0 0-1,0 0 1,0 0 0,0 0-1,1 0 1,-1 0-1,0 0 1,0 0 0,0 0-1,0 0 1,0 0 0,0 0-1,0 0 1,0 0 0,0 0-1,0 0 1,0 0 0,0-1-1,0 1 1,0 0 0,0 0-1,0 0 1,0 0-1,0 0 1,0 0 0,0 0-1,0 0 1,0 0 0,0 0-1,0 0 1,0 0 0,1 0-1,-1 0 1,0 0 0,0 0-1,0 0 1,0 0 0,0 0-1,0 0 1,0 0-1,0 0 1,0 0-3,0 0 1,0 0-1,1 0 1,-1 0-1,0 0 0,0 0 1,0 1-1,0-1 0,0 0 1,0 0-1,0 0 0,0 0 1,1 0-1,-1 0 0,0 0 1,0 0-1,0 0 0,0 0 1,0 1-1,0-1 0,0 0 1,0 0-1,0 0 0,0 0 1,0 0-1,0 0 1,0 0-1,0 0 0,0 1 1,0-1-1,0 0 0,0 0 1,0 0-1,0 0 0,-1 7 747,1-5-632,0-1 1,-1 1-1,1-1 0,0 1 1,0-1-1,0 1 0,0-1 1,1 3-1,4 18 677,-1 1 1,2 24-1,0 2-227,0-7-158,12 70 553,-13-91-832,0-1 1,2-1 0,11 27-1,-17-44-121,0 1-1,0-1 0,0 0 1,1 0-1,-1 0 1,3 4-1,-3-6-21,-1 0 1,0 0-1,1 0 0,-1 1 1,0-1-1,0 0 0,1 0 1,-1 0-1,0 0 0,1 0 1,-1 0-1,0 0 0,1 1 1,-1-1-1,0 0 0,1 0 1,-1 0-1,0 0 0,1 0 1,-1-1-1,1 1 0,-1 0 7,1 0-1,0-1 1,0 1-1,-1-1 1,1 1-1,0-1 1,-1 1-1,1-1 1,-1 1-1,1-1 1,-1 1-1,1-2 1,2-3 12,0 1 1,-1-1 0,0 0-1,0 0 1,0 0 0,-1-1 0,0 1-1,0 0 1,1-7 0,-1 4-20,0 0-1,4-11 1,1 5-42,0 0-1,0 0 0,13-17 0,-15 26-26,-1 0-1,1 0 1,0 0 0,1 0-1,-1 1 1,1-1 0,0 1-1,0 1 1,0-1 0,10-4-1,0 1-68,-5 2 62,1 0 0,-1 1 0,1 1 0,14-4-1,-11 5 38,16-2-56,-29 4 80,0 0 0,0 0 1,0 0-1,1 1 0,-1-1 0,0 0 1,0 0-1,0 1 0,0-1 1,0 1-1,0-1 0,0 1 0,0 0 1,0-1-1,-1 1 0,1 0 1,0-1-1,0 1 0,0 0 0,-1 0 1,2 1-1,1 2-11,-1 1 0,1 0 0,2 6 0,0 0 10,-5-11 7,3 6 48,0 0 1,-1 0-1,0 0 1,1 1-1,-2-1 1,2 7-1,-2-5 26,0 1 5,0 0 0,0 0-1,1-1 1,0 1 0,5 12 0,-6-19-73,1 1 5,-1-1 0,0 1 0,0-1 0,0 1 0,-1 0 0,1-1 0,0 1 0,-1 0 1,0-1-1,0 4 0,0-5-4,0 0 1,0 0 0,0-1 0,0 1 0,0 0 0,0 0-1,1 0 1,-1-1 0,0 1 0,0 0 0,1 0-1,-1-1 1,0 1 0,1 0 0,-1 0 0,0-1 0,1 1-1,-1 0 1,1-1 0,0 2 0,1-2-62,-1 1-1,0 0 1,0 0 0,1 0 0,-1-1 0,1 1-1,-1-1 1,1 1 0,-1-1 0,2 1 0,2 0-470,0-1 0,0 0 1,-1 0-1,1 0 1,0 0-1,6-2 0,6-3-2613</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5:17.022"/>
    </inkml:context>
    <inkml:brush xml:id="br0">
      <inkml:brushProperty name="width" value="0.05" units="cm"/>
      <inkml:brushProperty name="height" value="0.05" units="cm"/>
      <inkml:brushProperty name="color" value="#E71224"/>
    </inkml:brush>
  </inkml:definitions>
  <inkml:trace contextRef="#ctx0" brushRef="#br0">0 212 4137,'4'0'303,"0"0"1,-1-1-1,1 0 1,0 0 0,0 0-1,-1 0 1,1 0-1,-1-1 1,1 1-1,-1-1 1,0 0-1,6-4 1,1-2 76,1-2 1,10-11-1,-11 10-287,-6 6-74,0 0 1,0 0-1,-1 0 1,0 0-1,0 0 1,0-1-1,0 0 1,-1 1-1,3-12 1,-3 8-11,-1 1 0,0-1 1,0 1-1,0-1 0,-1 1 0,-1-11 1,-2 12-35,3 6 23,0 1 1,0 0 0,0 0-1,0 0 1,0 0-1,0 0 1,0 0 0,0 0-1,-1 0 1,1 0 0,0 0-1,0 0 1,0-1-1,0 1 1,0 0 0,0 0-1,-1 0 1,1 0 0,0 0-1,0 0 1,0 0-1,0 0 1,0 0 0,0 0-1,-1 0 1,1 0 0,0 0-1,0 0 1,0 1 0,-9 7-61,6-5 68,-6 7 208,0 1-1,0 0 0,2 1 1,-12 21-1,7-8 435,-11 36-1,21-54-537,0 1 1,0-1-1,1 0 0,-1 0 0,1 11 0,1-14-69,1 1 1,-1 0-1,1 0 0,0-1 0,0 1 0,0 0 0,1-1 0,-1 1 0,3 4 0,-1-4-17,0 0-1,0 0 0,1 0 0,-1-1 0,1 1 0,0-1 0,0 0 0,1 0 0,-1 0 0,9 4 1,-7-4 9,1 0 0,0-1 0,1 0 0,-1 0 0,1-1 1,-1 0-1,10 1 0,-2-1-13,0-1-1,0-1 1,0 0 0,-1-1 0,1-1-1,0 0 1,27-8 0,8-2-2145,-42 11 1537,23-6-2792</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5:17.671"/>
    </inkml:context>
    <inkml:brush xml:id="br0">
      <inkml:brushProperty name="width" value="0.05" units="cm"/>
      <inkml:brushProperty name="height" value="0.05" units="cm"/>
      <inkml:brushProperty name="color" value="#E71224"/>
    </inkml:brush>
  </inkml:definitions>
  <inkml:trace contextRef="#ctx0" brushRef="#br0">2 0 5657,'-1'17'1353,"1"-1"1,2 26-1,1-14-438,10 103 1462,-8-92-2043,-2 10 109,-3-49-435,0 0 0,0 0 0,0 0 1,0 1-1,0-1 0,0 0 0,0 0 0,1 0 1,-1 1-1,0-1 0,0 0 0,0 0 1,0 0-1,0 0 0,0 1 0,0-1 1,0 0-1,1 0 0,-1 0 0,0 0 1,0 0-1,0 1 0,0-1 0,0 0 0,1 0 1,-1 0-1,0 0 0,0 0 0,0 0 1,0 0-1,1 0 0,-1 0 0,7-2 147,5-10 17,-4 0-126,0 0-1,-1 0 0,-1 0 0,0-1 0,8-23 0,-7 19-49,9-18 0,-3 9-100,-11 21 43,1 0 0,0 0 0,0 0 0,1 0 0,-1 1-1,1 0 1,0-1 0,0 1 0,0 1 0,8-6 0,-9 7 40,0 0-1,0 0 1,1 0-1,-1 1 1,1-1-1,-1 1 1,1 0-1,0 0 1,4-1-1,-7 2 17,1 0-1,-1 0 0,0 0 0,1 0 0,-1 0 1,0 0-1,0 0 0,1 1 0,-1-1 1,0 0-1,1 1 0,-1-1 0,0 1 0,0 0 1,0-1-1,0 1 0,1 0 0,-1-1 0,0 1 1,0 0-1,0 0 0,-1 0 0,1 0 1,0 0-1,0 0 0,0 0 0,-1 1 0,1-1 1,0 2-1,2 7 146,0-1-1,-1 1 1,-1 0-1,0 0 1,0 0 0,-1 18-1,-1-16-8,-2 67 508,3-79-629,0 0 0,0 1-1,0-1 1,1 0 0,-1 1 0,0-1 0,0 0-1,0 1 1,0-1 0,0 0 0,0 0 0,1 1-1,-1-1 1,0 0 0,0 0 0,0 1 0,1-1-1,-1 0-5,0 1-1,0-1 0,0 0 0,1 0 1,-1 0-1,0 0 0,0 0 0,0 0 1,0 0-1,0 0 0,0 0 0,0 0 1,0 0-1,1 0 0,-1 0 0,0 0 1,0 0-1,0 0 0,0 0 0,0 0 1,0 0-1,0 0 0,0 0 0,1 0 1,-1 0-1,0 0 0,0 0 0,0 0 1,0 0-1,0 0 0,0 0 0,0-1 1,0 1-1,0 0 0,1 0 0,-1 0 1,0 0-1,0 0 0,0 0 0,0 0 0,0 0 1,0 0-1,0 0 0,0-1 0,0 1 1,0 0-1,0 0 0,0 0 0,0 0 1,1-3 27,0 0 0,1 1 0,-1-1 0,1 1 0,2-4 0,-1 3-19,-1-1 0,0 1 0,0 0 0,1-5 0,2-1-16,0 0 0,1 0-1,0 1 1,0 0 0,1 0 0,13-13-1,3-3-119,-18 19 96,0 0 0,0 1 0,1 0 0,0 0 1,-1 0-1,1 1 0,1 0 0,-1 0 0,0 0 1,8-1-1,-6 1 12,-6 2 9,0 0 0,0 1 0,-1-1 0,1 1 0,0-1-1,0 1 1,0 0 0,0 0 0,0 0 0,0 0 0,0 0 0,0 0-1,-1 0 1,1 1 0,0-1 0,3 2 0,-4-2 4,0 0 0,0 1-1,0 0 1,0-1 0,0 1 0,0 0 0,0-1-1,0 1 1,0 0 0,0 0 0,-1 0 0,1-1-1,0 1 1,-1 0 0,1 0 0,0 0 0,0 2 0,0 1 22,1 1 0,-1-1 1,1 6-1,-1-1 14,3 8 26,8 32 32,-10-43-75,0 0 0,1 0 1,-1 0-1,1-1 0,6 10 0,-6-11-137,1 0 1,0 0-1,-1 0 1,1-1-1,1 1 1,-1-1-1,8 5 0,-8-6-430,0 0 0,-1-1-1,1 0 1,0 1 0,0-1 0,6 1-1,11-2-3917</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5:18.261"/>
    </inkml:context>
    <inkml:brush xml:id="br0">
      <inkml:brushProperty name="width" value="0.05" units="cm"/>
      <inkml:brushProperty name="height" value="0.05" units="cm"/>
      <inkml:brushProperty name="color" value="#E71224"/>
    </inkml:brush>
  </inkml:definitions>
  <inkml:trace contextRef="#ctx0" brushRef="#br0">309 154 2104,'0'-18'3477,"1"8"-2142,-1 8-1225,-1 1 1,1 0-1,0 0 0,-1 0 1,1 0-1,0 0 0,-1 0 0,1 0 1,-1 0-1,0-2 0,-2-2 239,-1-4 230,0 0 0,0 1 0,-7-11 0,9 16-487,-1-1 0,0 1 0,0 0 0,0 0 0,0 0-1,0 0 1,-1 0 0,0 1 0,-5-4 0,-10-4 116,12 6-120,1 0 1,-15-6 0,20 10-83,-1 0 1,1 0 0,0-1 0,0 1-1,-1 0 1,1 0 0,0 0 0,0 1-1,-1-1 1,1 0 0,0 0-1,0 1 1,0-1 0,-1 0 0,1 1-1,0-1 1,0 1 0,0 0 0,0-1-1,0 1 1,0 0 0,0 0 0,-1 1-1,-5 3 6,-20 9 99,-1 1 282,16-6-1,1 0 0,-17 19 0,23-22-277,0 0-14,0-1 0,0 1 0,1 0 0,0 1 0,-6 12 0,9-16-81,-1 1 0,1-1 0,0 1 0,0-1 0,0 1 0,0 0 0,1-1 1,0 1-1,-1 0 0,1 0 0,1-1 0,-1 1 0,1 5 0,0-6-13,0-1 0,0 0 0,0 0 1,0 0-1,1 0 0,-1 0 0,0-1 0,1 1 1,-1 0-1,1-1 0,0 1 0,-1-1 0,1 1 1,0-1-1,3 2 0,2 1 20,0-1-1,0 0 1,9 2-1,-11-4-11,0 0-1,0-1 0,0 1 1,-1-1-1,1 0 0,0-1 1,0 1-1,0-1 0,0 0 1,0 0-1,7-3 0,-5 2 2,4-1 2,-1-1 0,1 0 0,-1-1 0,0 0 0,0 0 0,-1-1 0,13-10 0,-16 11-92,-1 1 1,0-2 0,1 1-1,-2-1 1,1 1-1,-1-2 1,1 1 0,-2 0-1,1-1 1,-1 1-1,5-14 1,-7 17 42,-1 1 0,1 0 0,-1-1 0,0 1 0,0 0 0,0-1 0,0 1 0,0-3 0,0 4 26,0 0 0,-1 0 0,1 0 0,0 0 0,-1 1 0,1-1 0,0 0 0,-1 0 0,1 0 0,-1 1 0,1-1 0,-1 0 0,1 1 0,-1-1 0,0 0 0,1 1 0,-1-1 0,0 1 0,0-1 0,1 1 0,-1-1 0,0 1 0,0 0 0,-1-1 0,-10-1-61,12 2 65,-1 0-1,1 1 1,0-1-1,-1 0 1,1 0-1,0 0 1,-1 1-1,1-1 0,0 0 1,0 0-1,-1 1 1,1-1-1,0 0 1,0 1-1,0-1 1,-1 0-1,1 1 0,0-1 1,0 0-1,0 1 1,0-1-1,0 0 1,0 1-1,0-1 1,0 0-1,0 1 1,0-1-1,0 1 0,0-1 1,0 0-1,0 1 1,0-1-1,0 0 1,0 1-1,0-1 1,0 0-1,1 1 0,-1 2 9,-3 8 72,2-9-58,0 0 0,1 0 0,-1-1 1,1 1-1,-1 0 0,1 2 0,0 1 4,0-1 1,1 1-1,0 0 0,0-1 0,0 1 0,0 0 1,1-1-1,0 1 0,0-1 0,0 0 1,0 0-1,0 0 0,1 0 0,0 0 0,3 4 1,7 5 22,-1-1 0,24 18 0,-34-28-40,5 4-128,1-1-1,0 0 1,10 5 0,-14-7-326,0-2 0,1 1 0,-1-1 0,1 1 0,-1-1 1,1 0-1,-1-1 0,7 1 0,6-1-2353</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5:18.629"/>
    </inkml:context>
    <inkml:brush xml:id="br0">
      <inkml:brushProperty name="width" value="0.05" units="cm"/>
      <inkml:brushProperty name="height" value="0.05" units="cm"/>
      <inkml:brushProperty name="color" value="#E71224"/>
    </inkml:brush>
  </inkml:definitions>
  <inkml:trace contextRef="#ctx0" brushRef="#br0">104 4 2817,'8'-4'1773,"-8"4"-1732,1 0 0,-1 0 0,0 0 1,0 0-1,0 0 0,0 0 0,1 0 0,-1 0 1,0 0-1,0 0 0,0 0 0,0 0 0,1 1 1,-1-1-1,0 0 0,0 0 0,0 0 0,0 0 1,0 0-1,1 0 0,-1 0 0,0 0 0,0 1 1,0-1-1,0 0 0,0 0 0,0 0 0,0 0 1,1 2 82,-1 0 0,0-1 1,0 1-1,0-1 0,0 1 1,0-1-1,0 1 0,0-1 1,0 1-1,-1 2 0,-32 107 3647,9-35-2494,-5 33-109,22-76-727,-5 47 0,2 118 327,10-197-751,0-1-155,0 1 0,0 0 0,0 0 0,0-1 0,0 1 0,0 0 0,0 0 0,0-1 0,0 1 0,0 0 0,0 0 0,1-1 0,-1 1 0,0 0 0,0-1 0,1 1 0,-1 0 0,1-1 0,-1 1 0,0 0 0,1-1 0,-1 1 0,1-1 0,0 1-1,0 0 1,3-1-2714</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5:18.996"/>
    </inkml:context>
    <inkml:brush xml:id="br0">
      <inkml:brushProperty name="width" value="0.05" units="cm"/>
      <inkml:brushProperty name="height" value="0.05" units="cm"/>
      <inkml:brushProperty name="color" value="#E71224"/>
    </inkml:brush>
  </inkml:definitions>
  <inkml:trace contextRef="#ctx0" brushRef="#br0">1 73 7362,'5'-3'1024,"-3"1"-256,9 1 200,8-2-144,5 3-392,0 0-128,2 0-199,3 3-57,0-2-40,1 0-305,-1-2-1591,-1 1-1753</inkml:trace>
  <inkml:trace contextRef="#ctx0" brushRef="#br0" timeOffset="1">529 0 7594,'0'4'3504,"4"20"-2871,-7-2-1,2 4-432,8 0-104,-4-3-16,-8-3-216,3-6-1017,-1-1-831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5:19.344"/>
    </inkml:context>
    <inkml:brush xml:id="br0">
      <inkml:brushProperty name="width" value="0.05" units="cm"/>
      <inkml:brushProperty name="height" value="0.05" units="cm"/>
      <inkml:brushProperty name="color" value="#E71224"/>
    </inkml:brush>
  </inkml:definitions>
  <inkml:trace contextRef="#ctx0" brushRef="#br0">0 0 10842,'5'4'384,"11"1"-360,-13 6 32,-11 2-272,10 2-1304,10 5-1057</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5:19.676"/>
    </inkml:context>
    <inkml:brush xml:id="br0">
      <inkml:brushProperty name="width" value="0.05" units="cm"/>
      <inkml:brushProperty name="height" value="0.05" units="cm"/>
      <inkml:brushProperty name="color" value="#E71224"/>
    </inkml:brush>
  </inkml:definitions>
  <inkml:trace contextRef="#ctx0" brushRef="#br0">203 1 4385,'0'0'41,"0"0"0,1 0 1,-1 0-1,0 0 0,1 0 0,-1 0 1,0 1-1,0-1 0,0 0 0,1 0 0,-1 0 1,0 1-1,0-1 0,0 0 0,1 0 1,-1 0-1,0 1 0,0-1 0,0 0 1,0 1-1,0-1 0,1 0 0,-1 0 1,0 1-1,0-1 0,0 0 0,0 0 0,0 1 1,0-1-1,0 1 0,0 0 8,-1 0 0,1 0 0,-1-1-1,1 1 1,-1 0 0,0 0 0,1 0 0,-1 0-1,0-1 1,0 2 0,-87 71 2546,43-38-1879,33-26-547,4-3-82,0 1-1,0 0 1,-9 10 0,15-15-60,1 0-1,-1 0 1,1-1 0,0 1-1,0 0 1,0 0 0,0 0-1,0 0 1,0 0 0,0 0 0,1 1-1,-1-1 1,1 0 0,0 0-1,-1 0 1,1 1 0,0-1-1,0 0 1,1 0 0,-1 1 0,1 2-1,0-4 0,-1 1-1,1 0 0,0-1 1,0 1-1,0-1 1,0 1-1,0-1 0,0 1 1,0-1-1,1 0 1,-1 1-1,1-1 0,-1 0 1,0 0-1,1 0 1,0 0-1,2 1 0,3 0 63,0 1 1,0-1-1,7 1 0,-14-2-84,29 4 202,-1-1 0,1-1 1,36 0-1,90-12 1024,-129 6-992,6 0 88,46 1 1,-73 2-318,1 0 0,-1 1-1,0 0 1,0 0 0,6 2 0,-7 1-3647</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5:20.332"/>
    </inkml:context>
    <inkml:brush xml:id="br0">
      <inkml:brushProperty name="width" value="0.05" units="cm"/>
      <inkml:brushProperty name="height" value="0.05" units="cm"/>
      <inkml:brushProperty name="color" value="#E71224"/>
    </inkml:brush>
  </inkml:definitions>
  <inkml:trace contextRef="#ctx0" brushRef="#br0">414 104 4217,'-3'2'257,"1"1"-1,0-1 1,0 1 0,0-1-1,1 1 1,-1 0 0,1 0-1,-1 0 1,1 0 0,0 0-1,0 0 1,0 0 0,1 0-1,-1 5 1,-1 21 913,2-22-764,0-7-394,0 0 1,0 0-1,0 0 1,0 0-1,0 0 1,0 0-1,0 0 0,0 0 1,0 0-1,0 0 1,0 0-1,0 0 1,0 0-1,0 0 1,0 0-1,0 0 1,0 0-1,0 0 1,0 0-1,0 0 0,0 0 1,0 0-1,0 0 1,0 0-1,0 0 1,0 0-1,0 0 1,0 0-1,0 0 1,0 0-1,0 0 1,0 0-1,0 0 0,0 0 1,0 0-1,0 0 1,0 0-1,1 0 1,-1 0-1,0 0 1,0 0-1,0 0 1,0 0-1,0 0 1,0 0-1,0 0 1,0 0-1,0 0 0,0 0 1,0 0-1,0 0 1,0 0-1,0 0 1,0 0-1,0 0 1,0 0-1,0 0 1,0 0-1,0 0 1,4-13 624,-4 6-595,0 0 1,0 0-1,-1 0 1,-3-12-1,2 7-18,1 8-22,0 0 0,0 0 0,-1 0 0,0 0 0,0 0 1,0 0-1,0 1 0,0-1 0,-5-5 0,-3-4-21,7 9 1,0 1 0,0-1 0,0 1 0,-1 0 0,1 0 0,-1 0 0,0 1 0,0-1 0,0 1 0,-7-4 0,-2 0-10,7 3 20,0 1 1,0-1 0,-1 1 0,1 1-1,-1-1 1,0 1 0,0 0-1,1 0 1,-1 1 0,0 0-1,-12 2 1,11-1 2,-1 0 1,1 1-1,-1 1 0,1-1 0,0 1 0,0 1 1,0-1-1,-14 10 0,12-6 151,1 0 0,0 1 1,1-1-1,0 2 0,0-1 0,1 1 0,0 1 1,0-1-1,1 1 0,0 0 0,-7 20 0,8-17-3,1-1-1,1 1 0,0-1 0,1 1 0,1 0 0,0 0 0,0 0 1,1 0-1,1 0 0,2 15 0,-1-15-72,1 1-1,1-1 1,0 0-1,9 20 1,-9-25-43,0-1 0,0 0-1,1 1 1,0-2 0,0 1 0,1 0 0,0-1 0,10 8-1,-6-7 8,0 0-1,1-1 0,-1 0 0,2-1 0,-1 0 0,0 0 0,1-2 0,14 4 0,-11-4 17,0-1 0,0 0-1,0-1 1,1-1 0,-1 0-1,17-3 1,-14 0-33,-2 2-60,-1-2 0,0 0 0,0 0 0,27-12 1,-41 15-84,0 0 0,-1 0 1,1-1-1,0 1 0,-1 0 1,1 0-1,0 0 0,0 0 1,-1 0-1,1 0 0,0 0 1,0 0-1,-1 1 0,1-1 1,0 0-1,2 1-435,3-1-1858</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5:20.733"/>
    </inkml:context>
    <inkml:brush xml:id="br0">
      <inkml:brushProperty name="width" value="0.05" units="cm"/>
      <inkml:brushProperty name="height" value="0.05" units="cm"/>
      <inkml:brushProperty name="color" value="#E71224"/>
    </inkml:brush>
  </inkml:definitions>
  <inkml:trace contextRef="#ctx0" brushRef="#br0">280 20 6289,'0'-2'115,"-1"1"0,0-1 0,0 0 0,-1 1 0,1-1 0,0 1 0,0-1-1,-1 1 1,-1-2 0,2 3-67,0-1 0,0 1 0,0 0 0,0-1-1,0 1 1,0 0 0,0 0 0,0-1 0,0 1 0,-1 0 0,1 0 0,0 0-1,0 0 1,0 1 0,0-1 0,0 0 0,0 0 0,0 1 0,0-1-1,0 0 1,-1 2 0,-31 10 903,20-7-611,-1 0 0,1 1-1,-16 10 1,13-6 136,1 1-1,0 0 1,1 1 0,1 0-1,-24 28 1,33-34-375,0-1 0,0 1 1,1 0-1,0 1 0,0-1 0,1 1 1,-3 10-1,4-14-86,0 0 0,1 0 1,0 0-1,-1 0 0,1 0 0,0-1 0,1 1 1,-1 0-1,0 0 0,1 0 0,0 0 1,-1 0-1,1-1 0,0 1 0,1 0 0,-1-1 1,0 1-1,1 0 0,-1-1 0,4 4 0,-1-2-2,1-1-1,-1 1 0,1-1 0,0 0 0,0 0 0,0 0 1,0-1-1,0 0 0,1 0 0,-1 0 0,1-1 0,-1 0 1,8 1-1,-3-1-3,0 0 1,1-1 0,-1 0 0,1 0 0,-1-1-1,16-4 1,-17 2-60,1 0 0,-1-1 0,0-1 0,0 1 0,0-1 0,0-1 0,-1 0 0,8-7-1,-14 11 31,0 0-1,0 0 1,0 0-1,-1-1 0,1 1 1,-1 0-1,0-1 0,0 1 1,0-1-1,0 1 0,0-1 1,0 0-1,-1 1 1,1-1-1,-1 0 0,0 1 1,0-1-1,0-4 0,-1-2-122,0 0-1,-1 1 0,0-1 0,-3-10 1,2 12 75,1 1 1,-1-1 0,0 0-1,-1 1 1,0 0 0,0-1 0,0 2-1,-8-10 1,1 5-153,0 1 1,0 0-1,-20-13 0,30 22 101,0 0-58,1-1-1,-1 1 1,0-1 0,1 1-1,-1 0 1,0-1 0,1 1 0,-1-1-1,1 0 1,-1 1 0,1-1 0,-1 1-1,1-1 1,-1 0 0,1 0 0,0 1-1,-1-1 1,1 0 0,-1-1-1,5-4-3525</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5:21.134"/>
    </inkml:context>
    <inkml:brush xml:id="br0">
      <inkml:brushProperty name="width" value="0.05" units="cm"/>
      <inkml:brushProperty name="height" value="0.05" units="cm"/>
      <inkml:brushProperty name="color" value="#E71224"/>
    </inkml:brush>
  </inkml:definitions>
  <inkml:trace contextRef="#ctx0" brushRef="#br0">0 0 5833,'6'16'1695,"-2"-1"1,5 29-1,-3-13-654,-1 1 13,2 36-1,-3-23-636,1-6 193,-5-39-594,0 0 1,0 1-1,0-1 1,-1 0-1,1 0 1,0 0-1,0 0 1,0 0-1,-1 0 1,1 0-1,0 0 1,0 0-1,-1 0 1,1 0-1,0 0 1,0-1-1,0 1 1,-1 0-1,1 0 1,0 0-1,0 0 1,0 0-1,-1 0 1,1-1-10,0 1-1,-1-1 1,1 1-1,0 0 1,0-1-1,0 1 1,-1 0-1,1-1 1,0 1 0,0-1-1,0 1 1,0 0-1,0-1 1,0 1-1,0-1 1,0 1-1,0-1 1,0 1 0,0 0-1,0-1 1,0 1-1,0-1 1,0 1-1,1-1 1,4-12 36,-3 8-25,6-22 17,-4 15-127,0 1 0,7-16 0,-1 7-419,0 1 0,2 1 0,0-1 0,19-20 0,-26 33 429,1 0 0,0 1 0,0-1 0,0 1 0,0 0 0,1 1 0,0 0 0,0 0 0,0 0 0,0 1 0,1 0 1,-1 1-1,1 0 0,0 0 0,10-2 0,-15 4 106,0 0-1,0 0 1,0 0 0,0 0 0,0 0 0,0 1-1,0-1 1,0 1 0,0 0 0,0 0 0,0 0 0,-1 0-1,1 0 1,0 1 0,-1-1 0,1 1 0,-1 0-1,1 0 1,-1 0 0,0 0 0,0 0 0,0 0-1,0 1 1,0-1 0,0 0 0,1 4 0,0 4 264,1-1 0,-1 0 0,-1 1 0,2 17 0,4 12 315,-5-29-418,6 14 1,3 10 106,-1 13-54,-10-35-194,-1-11-37,0 0 0,0 1 0,1-1 0,-1 0 0,0 1 0,0-1 0,1 1 0,-1-1 0,0 0 0,1 0 0,0 2 0,1-1-87,-1 0-1,1-1 0,-1 1 0,1 0 0,0-1 1,0 0-1,0 1 0,0-1 0,0 0 1,0 0-1,0 0 0,0 0 0,0 0 1,0-1-1,4 2 0,8-4-1878,9 2-999</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5:21.782"/>
    </inkml:context>
    <inkml:brush xml:id="br0">
      <inkml:brushProperty name="width" value="0.05" units="cm"/>
      <inkml:brushProperty name="height" value="0.05" units="cm"/>
      <inkml:brushProperty name="color" value="#E71224"/>
    </inkml:brush>
  </inkml:definitions>
  <inkml:trace contextRef="#ctx0" brushRef="#br0">290 65 2120,'-1'1'252,"0"-1"-1,0 0 1,0 0-1,0 1 1,0-1-1,0 0 1,0 1 0,0-1-1,1 1 1,-1-1-1,0 1 1,0 0-1,0-1 1,0 1-1,1 0 1,-2 1-1,-8 16 2692,10-16-2825,-2 3 277,0 1 1,1-1-1,0 1 0,1 0 1,-1 0-1,1 8 1,-1 6-73,1-16-282,0 0 0,0 0-1,1 0 1,-1 0 0,1 0 0,0 0 0,1 5-1,-1-8-29,-1 5 125,-4-6 88,-4-8 185,8 7-398,-1-1 1,0 1 0,1 0-1,-1-1 1,1 1 0,0-1 0,0 1-1,-1-1 1,1 1 0,0 0-1,0-3 1,0-8 10,-8-16-2,5 17-71,-3-14 0,4 11-393,-1 0 1,-1 1 0,0 0-1,-10-21 1,14 33 422,-1 0 0,1 0-1,-1 0 1,1 0 0,-1 0 0,0 0-1,1 1 1,-1-1 0,0 0 0,0 0-1,0 1 1,1-1 0,-1 1 0,0-1-1,0 1 1,0-1 0,0 1 0,0-1 0,0 1-1,0 0 1,0-1 0,0 1 0,0 0-1,0 0 1,0 0 0,0 0 0,-1 0-1,1 0 1,0 0 0,0 0 0,0 1-1,0-1 1,0 0 0,0 0 0,-1 2-1,-5 0 38,1 1 0,0 0 0,0 0 0,-8 7 0,5-3 100,0 0 0,1 1 1,0 0-1,1 0 1,0 1-1,0 0 0,0 0 1,1 1-1,1 0 1,-9 19-1,6-5 146,0 0-1,1 0 1,-6 45 0,10-47-154,1 1 0,0 0 1,2 0-1,5 38 1,-4-50-85,1-1 1,1 0 0,0 0-1,0 0 1,7 12 0,-7-16-16,1 0 0,0 0 0,0-1 0,0 1 1,0-1-1,1 0 0,0-1 0,0 1 0,6 4 0,-6-6 6,-1 0 0,1-1-1,-1 1 1,1-1-1,0 0 1,0-1 0,0 1-1,0-1 1,0 0 0,1 0-1,-1 0 1,0-1 0,0 0-1,0 0 1,10-1-1,-6-1-21,0 0 0,0-1 0,0 0 0,0 0-1,-1-1 1,1 0 0,-1 0 0,8-7 0,-11 8-76,-1 0-211,1 1 0,-1-1 0,0 0 0,0-1 0,6-6 0,-3-3-1623</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5:22.282"/>
    </inkml:context>
    <inkml:brush xml:id="br0">
      <inkml:brushProperty name="width" value="0.05" units="cm"/>
      <inkml:brushProperty name="height" value="0.05" units="cm"/>
      <inkml:brushProperty name="color" value="#E71224"/>
    </inkml:brush>
  </inkml:definitions>
  <inkml:trace contextRef="#ctx0" brushRef="#br0">1 323 1880,'2'2'3780,"4"0"-2448,-3-3-996,0 1-1,0-1 0,-1 0 1,5-1-1,8-3 297,0 3-210,-2 0 48,20-5 0,-28 6-372,0-1-1,0 0 0,0 0 1,0-1-1,0 0 1,-1 1-1,5-5 0,-2 2 18,36-32 530,-38 32-587,0-1 0,0 0-1,-1 0 1,0 0-1,7-12 1,-6 7-26,-1 0 0,0-1 0,0 1 0,4-25 0,-7 30-28,-1-1 0,1 0 0,-1 1 0,0-1 0,-1 0 0,0 1 0,0-1 0,0 1 0,-1-1 0,-3-10 0,4 15-8,0 0 0,0 0 0,0 0 0,-1 0 0,1 1-1,0-1 1,-1 1 0,1-1 0,-1 1 0,1-1 0,-1 1 0,0 0 0,1 0 0,-5-2 0,4 2-5,-1 0 1,0 0-1,0 0 1,0 0 0,0 1-1,0-1 1,0 1-1,0 0 1,-4 0 0,0 1-5,0 0 0,1 0 0,-1 1 1,1 0-1,0 0 0,0 0 0,-1 1 1,-8 5-1,8-3 11,1 0 0,-1 0 1,1 1-1,1 0 0,-1 0 0,1 0 1,0 1-1,-8 11 0,6-4 122,0 0 0,0 1 0,-6 22 0,9-26-35,2 0-1,-1 1 1,2-1 0,-1 1-1,2-1 1,-1 1 0,4 21-1,-3-27-70,1 0-1,0-1 1,1 1-1,-1-1 0,1 0 1,0 1-1,1-1 1,-1 0-1,1 0 1,0 0-1,0-1 0,1 1 1,-1-1-1,1 1 1,0-1-1,0 0 0,1-1 1,5 5-1,-2-4 5,0 0 0,1 0 0,-1 0 0,1-1 0,0 0 0,0-1 0,10 1 0,-5-1-27,0 0-1,0-2 1,27-1 0,-26-1-489,25-8-1,-25 6-118,15-4-1562</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5:22.652"/>
    </inkml:context>
    <inkml:brush xml:id="br0">
      <inkml:brushProperty name="width" value="0.05" units="cm"/>
      <inkml:brushProperty name="height" value="0.05" units="cm"/>
      <inkml:brushProperty name="color" value="#E71224"/>
    </inkml:brush>
  </inkml:definitions>
  <inkml:trace contextRef="#ctx0" brushRef="#br0">60 1 4801,'-11'16'2297,"-3"17"-65,7 5-224,-4 13-671,-6 5-297,18 1-552,1-2-192,-4-3-176,7-2-40,6-5-16,1-5-8,-2-9-120,-5-8-200,-3-14-568,-2-6-264,3-13-1849</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5:23.038"/>
    </inkml:context>
    <inkml:brush xml:id="br0">
      <inkml:brushProperty name="width" value="0.05" units="cm"/>
      <inkml:brushProperty name="height" value="0.05" units="cm"/>
      <inkml:brushProperty name="color" value="#E71224"/>
    </inkml:brush>
  </inkml:definitions>
  <inkml:trace contextRef="#ctx0" brushRef="#br0">1 30 8722,'0'0'37,"0"-1"1,0 1-1,-1 0 0,1 0 1,0 0-1,0-1 0,0 1 0,0 0 1,0 0-1,0-1 0,0 1 1,0 0-1,0 0 0,0-1 1,0 1-1,0 0 0,1 0 1,-1-1-1,0 1 0,0 0 1,0 0-1,0 0 0,0-1 1,0 1-1,0 0 0,1 0 1,-1 0-1,0-1 0,0 1 1,0 0-1,1 0 0,-1 0 1,10-2 820,-4 1-617,185-18 963,-160 18-1137,0 2-1,0 0 1,-1 3 0,40 8 0,-53-8-63,-1 2 0,0 0 0,0 0 0,0 2 0,-1 0 0,15 11 0,-19-12 0,-1 1 1,1 0-1,-2 1 1,1 0 0,-1 1-1,-1 0 1,0 0-1,10 15 1,-15-18 12,0 0 0,0 0-1,0 1 1,-1-1 0,0 0 0,0 1-1,-1 0 1,1 13 0,-2-18 49,0 1-1,-1 0 1,1-1 0,-1 1 0,0-1 0,0 1-1,0-1 1,-1 1 0,1-1 0,-1 0 0,0 0 0,0 0-1,0 0 1,0 0 0,-1 0 0,1 0 0,-1-1 0,1 1-1,-1-1 1,-6 4 0,1-1 25,0 0 0,0-1 0,-1 0 0,1 0 0,-1-1 0,-15 4 0,-15 1 74,-51 2-1,67-8-144,13-1-174,1 0-1,-1-1 0,0 0 0,1-1 1,-17-3-1,25 4 45,0 0-1,0-1 1,0 1-1,1 0 1,-1-1-1,0 1 1,0-1-1,0 1 1,0-1-1,0 0 1,0 0-1,-7-10-1692</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5:23.370"/>
    </inkml:context>
    <inkml:brush xml:id="br0">
      <inkml:brushProperty name="width" value="0.05" units="cm"/>
      <inkml:brushProperty name="height" value="0.05" units="cm"/>
      <inkml:brushProperty name="color" value="#E71224"/>
    </inkml:brush>
  </inkml:definitions>
  <inkml:trace contextRef="#ctx0" brushRef="#br0">125 0 6753,'0'3'135,"0"-1"-1,0 0 0,0 0 1,-1 0-1,1 1 0,-1-1 0,1 0 1,-1 0-1,0 0 0,0 0 1,0 0-1,-2 3 0,-3 7 444,-10 25 661,10-25-770,0 1 0,1 0 1,-6 25-1,5 3 309,-4 19 234,-9 7-44,-4 18-212,20-71-688,1 0 0,0 0 0,1 0 0,1 17 0,7 29 28,0 0-28,-6-45 3,1 0-1,4 23 1,-5-34-183,0 0 1,1 0-1,-1 0 0,1 0 1,0 0-1,0-1 1,0 1-1,0-1 0,0 1 1,1-1-1,0 0 0,0 0 1,0 0-1,3 3 0,-4-5-532,-3-14-9379</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5:23.740"/>
    </inkml:context>
    <inkml:brush xml:id="br0">
      <inkml:brushProperty name="width" value="0.05" units="cm"/>
      <inkml:brushProperty name="height" value="0.05" units="cm"/>
      <inkml:brushProperty name="color" value="#E71224"/>
    </inkml:brush>
  </inkml:definitions>
  <inkml:trace contextRef="#ctx0" brushRef="#br0">0 60 5129,'10'2'4668,"-1"-1"-4176,-1-1-1,1 1 1,-1-2 0,1 1 0,16-4 0,-12 2-149,73-16 1227,-29 5-797,-21 5-468,39-6 85,-55 11-274,-19 2-46,-10 2-72,-14 6 11,23-7-81,-1 1 0,1-1 0,-1 0 0,1 0 0,0 0 0,-1 0 0,1 1 0,0-1 0,-1 0 0,1 0 0,0 1 0,-1-1 0,1 0 0,0 1 0,-1-1 0,1 0 0,0 1 0,0-1 0,-1 1 0,1-1 0,0 0 0,0 1 0,0-1 0,0 1 0,0-1 0,-1 0 0,1 1 0,0-1 0,0 1 0,0-1 0,0 1 0,0-1 0,0 1 0,1-1 0,-1 1 0,1 3-2696</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5:34.175"/>
    </inkml:context>
    <inkml:brush xml:id="br0">
      <inkml:brushProperty name="width" value="0.05" units="cm"/>
      <inkml:brushProperty name="height" value="0.05" units="cm"/>
      <inkml:brushProperty name="color" value="#E71224"/>
    </inkml:brush>
  </inkml:definitions>
  <inkml:trace contextRef="#ctx0" brushRef="#br0">37 189 280,'-1'0'242,"0"0"0,1-1 0,-1 1 0,0 0 0,1-1 0,-1 1 0,1 0 0,-1-1 0,1 1 0,-1-1 1,1 1-1,-1-3 1528,6 5-1137,-5-2-617,1 0 1,-1 0-1,0 0 0,0 0 1,0 0-1,1 0 0,-1 0 1,0 1-1,0-1 1,0 0-1,0 0 0,0 0 1,1 0-1,-1 1 0,0-1 1,0 0-1,0 0 0,0 0 1,0 0-1,0 1 1,0-1-1,0 0 0,0 0 1,0 0-1,0 1 0,0-1 1,0 0-1,0 0 1,0 1-1,0-1 0,0 0 1,0 0-1,0 0 0,0 1 1,0-1-1,0 0 0,-6 8 473,1 0-9,3-6-351,1 1 0,0-1 0,1 1 0,-1 0 0,0-1 0,1 6 0,-3 5 242,-1 5 39,1-11-229,1 1 0,1 0 1,-2 11-1,0 117 657,4-79-718,12 84 0,-10-128-94,-3-13-23,0 1 0,0-1 0,0 0 0,0 1 1,0-1-1,0 1 0,0-1 0,0 0 0,0 1 1,1-1-1,-1 0 0,0 1 0,0-1 0,0 0 1,1 1-1,-1-1 0,0 0 0,0 1 0,1-1 1,-1 0-1,1 1 0,0-2-1,0 0 0,0 1 1,0-1-1,0 0 0,-1 0 0,1 0 0,0 0 1,-1 0-1,1 0 0,0 0 0,-1 0 0,1 0 1,-1 0-1,1 0 0,-1-3 0,2-19 8,0 2 1,13-46-6,-8 41-47,0-1 0,2 1 0,17-34 0,-7 14-14,-14 32 33,4-12-39,-5 17 20,1 1 0,1 0 0,6-9 0,-5 10 0,-1-1 0,7-13-1,-10 14 27,0 0 0,-1 0 0,3-11-1,-4 10 8,1 1 0,1-1 0,3-9 0,-3 12 6,0 1-1,0-1 1,0 1 0,0 0 0,0 0-1,6-4 1,26-20-52,-17 15-6,-12 7 37,3-1-49,0 1 0,0 0 0,17-9 0,-13 9 23,0 0 0,0 1 0,1 1 1,23-4-1,-35 7 51,0 1 0,0 0 1,-1 0-1,1 0 0,0 0 1,0 0-1,0 0 0,0 1 1,-1-1-1,1 1 0,0-1 1,0 1-1,-1 0 0,1-1 1,0 1-1,-1 0 0,1 0 1,-1 0-1,1 0 0,-1 0 1,1 1-1,-1-1 0,0 0 1,0 1-1,0-1 0,0 1 1,0-1-1,0 1 0,0 0 1,0-1-1,0 1 0,0 3 1,2 5 56,-1-1-1,-1 1 1,1 0 0,-1 18-1,-1-18 19,0 20 241,-8 54 0,4-51-188,-14 80 150,1-9-188,14-80-166,0-1 1,-2 0-1,0 1 0,-2-2 0,-10 27 0,16-47-355,0 0-1,0 0 1,1 0 0,-1 0 0,1 0-1,0 0 1,0 4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5:34.546"/>
    </inkml:context>
    <inkml:brush xml:id="br0">
      <inkml:brushProperty name="width" value="0.05" units="cm"/>
      <inkml:brushProperty name="height" value="0.05" units="cm"/>
      <inkml:brushProperty name="color" value="#E71224"/>
    </inkml:brush>
  </inkml:definitions>
  <inkml:trace contextRef="#ctx0" brushRef="#br0">34 86 4473,'-13'0'3833,"-6"2"-3177,18-1-656,8 4 72,-2-5 80,-2 0-88,15-3-64,15-2 8,2-3 0,3 0-8,3-1 0,-4-2 8,1-1 16,-2 0 16,2-2-16,-4 4 16,-1 8-1104,5 2-1841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5:34.894"/>
    </inkml:context>
    <inkml:brush xml:id="br0">
      <inkml:brushProperty name="width" value="0.05" units="cm"/>
      <inkml:brushProperty name="height" value="0.05" units="cm"/>
      <inkml:brushProperty name="color" value="#E71224"/>
    </inkml:brush>
  </inkml:definitions>
  <inkml:trace contextRef="#ctx0" brushRef="#br0">3 39 10106,'0'0'39,"1"-1"1,-1 1-1,0 0 0,0-1 0,1 1 1,-1 0-1,0-1 0,1 1 0,-1 0 1,0 0-1,1-1 0,-1 1 0,0 0 0,1 0 1,-1 0-1,1 0 0,-1 0 0,0-1 1,1 1-1,-1 0 0,1 0 0,-1 0 1,1 0-1,-1 0 0,0 0 0,1 0 1,-1 0-1,1 0 0,-1 1 0,0-1 1,1 0-1,-1 0 0,1 0 0,-1 0 0,0 1 1,1-1-1,-1 0 0,1 1 0,0-1-45,-1 1-1,1 0 0,0-1 1,0 1-1,-1 0 0,1 0 1,-1 0-1,1 0 0,0 0 0,-1 0 1,0 0-1,1 0 0,-1 0 1,0 0-1,1 1 0,0 4-10,-1 1-1,0-1 1,0 1-1,0-1 1,-2 11 0,-10 29-34,8-34 57,2-3 1,0-1 0,0 0-1,1 0 1,0 1 0,0-1 0,1 1 0,0-1 0,0 1 0,1-1 0,2 9 0,8 13 175,-10-28-147,-1 1-1,1-1 0,0 0 0,1 0 0,-1 1 0,0-1 0,1 0 0,-1 0 0,1 0 0,2 2 0,-2-3-2,-1 1-1,1-1 1,0 0-1,1 0 0,-1 0 1,0-1-1,0 1 1,0 0-1,0-1 1,1 1-1,4-1 1,-3 0 3,0 0 1,0 0 0,1 0-1,-1-1 1,0 1-1,0-1 1,0 0 0,0 0-1,5-2 1,3-3 35,18-10 0,-14 7-41,15-9 5,52-29 21,-72 38-51,1 1 0,-1-1 0,0-1 0,15-17 0,-13 12-2,17-14 1,-21 21-6,-6 5 0,-1 1-1,1-1 1,-1 0-1,0 0 1,0 1-1,0-1 1,2-5 0,-3 7-10,0-1 1,-1 0-1,1 1 1,-1-1 0,0 0-1,0 0 1,1 1-1,-1-1 1,0 0 0,0 0-1,-1 1 1,1-1-1,0 0 1,0 0 0,-1 1-1,0-3 1,0 3-38,1 0 1,-1-1-1,1 1 1,-1 0-1,1 0 1,-1-1-1,1 1 1,0 0-1,0 0 1,0-1 0,0 1-1,0 0 1,0 0-1,0-1 1,0 1-1,0 0 1,0 0-1,1-1 1,-1 1-1,1 0 1,-1 0-1,1-2 1,0 2-72,-1 1 0,0-1 0,1 0 1,-1 0-1,0 1 0,0-1 0,0 0 0,0 0 1,0 0-1,0 1 0,0-3 0,-3-5-2512</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5:35.284"/>
    </inkml:context>
    <inkml:brush xml:id="br0">
      <inkml:brushProperty name="width" value="0.05" units="cm"/>
      <inkml:brushProperty name="height" value="0.05" units="cm"/>
      <inkml:brushProperty name="color" value="#E71224"/>
    </inkml:brush>
  </inkml:definitions>
  <inkml:trace contextRef="#ctx0" brushRef="#br0">0 0 9730,'27'29'233,"-24"-26"-227,-1-1-1,0 1 0,0 0 0,0 0 1,0-1-1,-1 1 0,1 0 0,-1 1 1,1-1-1,-1 0 0,0 0 0,0 5 0,1 1 55,-1 0 0,0 1 0,-1 12-1,-12 94 745,7-82-502,1 0 0,2 43 0,3-33-238,1 12-319,2 0 0,12 59-1,-13-96-1891,-3-5-1335</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5:35.649"/>
    </inkml:context>
    <inkml:brush xml:id="br0">
      <inkml:brushProperty name="width" value="0.05" units="cm"/>
      <inkml:brushProperty name="height" value="0.05" units="cm"/>
      <inkml:brushProperty name="color" value="#E71224"/>
    </inkml:brush>
  </inkml:definitions>
  <inkml:trace contextRef="#ctx0" brushRef="#br0">0 104 12427,'10'-5'296,"-6"2"-264,20-8 136,20-2-16,-1 2-152,0 0-88,-2-2-648,0 1-449,1 2-807,-3-4-569</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5:36.012"/>
    </inkml:context>
    <inkml:brush xml:id="br0">
      <inkml:brushProperty name="width" value="0.05" units="cm"/>
      <inkml:brushProperty name="height" value="0.05" units="cm"/>
      <inkml:brushProperty name="color" value="#E71224"/>
    </inkml:brush>
  </inkml:definitions>
  <inkml:trace contextRef="#ctx0" brushRef="#br0">44 0 8578,'-1'3'128,"-1"-1"0,1 1 0,1 0 0,-1-1 0,0 1 0,1 0 0,-1 0 0,1-1 0,0 1 0,0 0 0,0 0 0,0 0 0,0 0 0,1 2 0,1 9 146,-2 9 320,-3 32 0,1-33-334,2 42 0,6-14-174,2 22-33,-8-47-30,0 0 0,-2-1 0,-6 39 0,7-60-15,0-1 1,1 1-1,-1-1 0,0 0 1,0 1-1,0-1 1,0 0-1,-1 1 0,-1 2 1,2-4 0,0-1 0,0 1 0,0 0 1,0-1-1,1 1 0,-1 0 1,0-1-1,0 1 0,0-1 0,0 0 1,0 1-1,0-1 0,-1 0 0,1 1 1,0-1-1,0 0 0,0 0 1,-1 0-1,2 0-4,-1 0 0,1 0 0,0 0 0,0 0 0,0 0 0,0 0 0,-1 0 0,1 0 0,0 0 0,0 0 0,0 0 0,0-1 0,-1 1 0,1 0 0,0 0 1,0 0-1,0 0 0,0 0 0,0 0 0,-1 0 0,1-1 0,0 1 0,0 0 0,0 0 0,0 0 0,0 0 0,0 0 0,0-1 0,0 1 0,0 0 0,-1-8 12,1 2 6,-1-7-13,1 1 1,0-1-1,1 0 1,0 1-1,1-1 1,6-18-1,-5 20-14,1 0-1,0 0 1,0 0 0,2 1-1,-1 0 1,1 0-1,12-15 1,-14 19-5,1 1 1,0 0-1,1 0 0,-1 0 1,1 0-1,0 1 1,0 0-1,1 0 0,-1 1 1,1 0-1,0 0 0,0 0 1,9-2-1,-4 3-3,1 1-1,-1-1 1,23 2 0,-32 0 12,0 0 1,0 1-1,0 0 0,0-1 1,0 1-1,0 0 1,-1 0-1,1 0 0,0 1 1,0-1-1,-1 1 1,1 0-1,-1-1 1,0 1-1,1 0 0,-1 0 1,0 1-1,0-1 1,0 0-1,3 6 0,0 1 33,0 1-1,-1 0 0,0 0 1,3 15-1,-5-18-16,10 38-182,25 73 623,-32-104-1001,1-1 0,0 0-1,1-1 1,0 1 0,1-1-1,13 15 1,-20-26 393,0 0 0,0 0 0,0 0 0,0-1 0,0 1 0,0 0 0,0 0 0,0-1 0,0 1 0,1 0-1,-1-1 1,0 1 0,0-1 0,2 1 0,0-1-208,-1 0-1,0-1 1,0 1-1,0 0 1,0-1-1,1 1 1,-1-1-1,2-1 1</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5:36.350"/>
    </inkml:context>
    <inkml:brush xml:id="br0">
      <inkml:brushProperty name="width" value="0.05" units="cm"/>
      <inkml:brushProperty name="height" value="0.05" units="cm"/>
      <inkml:brushProperty name="color" value="#E71224"/>
    </inkml:brush>
  </inkml:definitions>
  <inkml:trace contextRef="#ctx0" brushRef="#br0">202 1 9338,'-2'0'94,"2"0"-53,-1 0 0,0 0 0,0-1 0,0 1 0,0 0 0,1 1 0,-1-1 0,0 0 0,0 0 0,0 0 0,0 0 0,1 1 1,-1-1-1,0 0 0,0 1 0,1-1 0,-1 1 0,0-1 0,1 0 0,-1 1 0,0 0 0,1-1 0,-1 1 0,1-1 1,-2 2-1,0 1-33,0 0 0,-1 0 0,1 0 0,-1 0 0,0 0 0,0-1 0,0 1 0,0-1 0,-4 3 0,-7 5-2,-3 5 26,1 2 1,0 0-1,2 0 0,0 2 0,-13 22 1,23-35-13,0 0 0,0 1 0,1 0 0,0-1 0,0 1 0,1 0 0,0 0 0,0 1 0,1-1 0,-1 0 0,2 1 0,-1 13 0,1-19-17,0 1 1,0-1 0,1 0-1,-1 1 1,1-1-1,0 0 1,-1 0 0,1 1-1,0-1 1,0 0 0,0 0-1,0 0 1,1 0-1,-1 0 1,1-1 0,2 4-1,-2-4 2,0 1 0,0-1 0,1 1-1,-1-1 1,0 0 0,1 0 0,-1 0 0,1 0-1,0 0 1,-1-1 0,1 1 0,0-1-1,-1 0 1,4 0 0,6 0-1,0-1 1,1 0-1,-1-1 1,0 0-1,0-1 0,19-7 1,-8 1-11,-1-2 1,29-17 0,-41 22 4,-1 0 0,1-1 0,-2 0 0,1-1 0,-1 0 0,0 0 0,12-18 0,-18 23 1,-1 0 1,1 0 0,0-1-1,-1 1 1,0-1 0,0 1 0,0-1-1,0 1 1,0-1 0,-1 0-1,0 1 1,1-1 0,-2 0-1,1 1 1,0-1 0,-1 0-1,1 1 1,-1-1 0,0 1-1,0-1 1,-1 1 0,1-1 0,-1 1-1,1 0 1,-1 0 0,0-1-1,0 1 1,-1 1 0,1-1-1,-1 0 1,1 0 0,-5-2-1,-3-2-42,-1 1-1,0 1 0,0 0 0,0 0 0,-1 1 1,-22-4-1,2-1-1634,18 4-533,13 5 2105,1 0 52,0-1 0,0 1 0,0 0 0,0 0 1,0 0-1,0 0 0,0 0 0,0 0 0,0 0 1,0 0-1,0 0 0,0 0 0,0 0 1,0 0-1,0-1 0,0 1 0,0 0 0,0 0 1,0 0-1,0 0 0,0 0 0,0 0 0,0 0 1,0 0-1,0 0 0,0 0 0,2-1-897,-2 1 897,0 0 0,0 0 1,0 0-1,0 0 0,0 0 0,0 0 0,0 0 1,0 0-1,0 0 0,0 0 0,0 0 1,1 0-1,-1 0 0,0 0 0,0 0 0,0 0 1,0 0-1</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5:36.720"/>
    </inkml:context>
    <inkml:brush xml:id="br0">
      <inkml:brushProperty name="width" value="0.05" units="cm"/>
      <inkml:brushProperty name="height" value="0.05" units="cm"/>
      <inkml:brushProperty name="color" value="#E71224"/>
    </inkml:brush>
  </inkml:definitions>
  <inkml:trace contextRef="#ctx0" brushRef="#br0">1 1 3873,'6'5'778,"-1"1"0,1-1 0,-1 1 0,0 1 0,-1-1 0,6 11 0,19 44 756,-26-55-1387,51 148 1123,-20-50-935,-13-59-253,-15-33-40,-6-12-34,0 1-1,0-1 0,1 0 1,-1 1-1,0-1 1,0 1-1,0-1 0,0 0 1,0 1-1,0-1 0,1 1 1,-1-1-1,0 1 1,0-1-1,0 1 0,0-1 1,-1 0-1,1 1 0,0-1 1,0 1-1,0-1 1,0 1-1,-1 0 0,1-1 2,0 0 0,0 0 0,0 0-1,0 0 1,0 0 0,0 0 0,0 0-1,0 0 1,0 0 0,-1 0 0,1 0-1,0 0 1,0 0 0,0 0 0,0 0 0,0 0-1,0 0 1,0 0 0,-1 0 0,1 0-1,0 0 1,0 0 0,0 0 0,0 0-1,0 0 1,0 0 0,0 0 0,0 0-1,-1 0 1,1 0 0,0 0 0,0 0 0,0 0-1,0 0 1,0 0 0,0-1 0,0 1-1,0 0 1,0 0 0,0 0 0,0 0-1,-1 0 1,1 0 0,0 0 0,0 0-1,0 0 1,0-1 0,0 1 0,0 0 0,0 0-1,0 0 1,0 0 0,0-2 38,-1 0 1,1 0-1,0 1 0,0-1 1,0 0-1,0 0 1,0 0-1,0 1 0,1-4 1,0-7 35,0-18-17,1 1-1,1 0 0,2 0 1,1 1-1,1-1 0,1 1 1,19-43-1,-23 63-68,0 1 1,0 0-1,0 0 0,1 1 0,9-10 0,-10 12-3,0 0-1,0 0 1,1 1 0,0 0-1,0 0 1,0 0-1,0 0 1,0 1-1,7-3 1,-2 3-7,-1 0 1,1 0-1,0 1 1,13 0-1,13-2-216,-31 3-154,0-1 0,-1 1 0,1 0 0,0 1 0,7 0 0,3 1-1019,10 0-1326</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5:37.122"/>
    </inkml:context>
    <inkml:brush xml:id="br0">
      <inkml:brushProperty name="width" value="0.05" units="cm"/>
      <inkml:brushProperty name="height" value="0.05" units="cm"/>
      <inkml:brushProperty name="color" value="#E71224"/>
    </inkml:brush>
  </inkml:definitions>
  <inkml:trace contextRef="#ctx0" brushRef="#br0">326 12 4897,'1'-5'2920,"1"2"-1992,4 2-962,0-1 63,-9 1-8,-17 2 12,-124 19 76,68-8 589,64-10-601,-1 0 0,1 1 1,0 1-1,0 0 0,-17 8 1,29-12-100,-1 0 1,1 0 0,-1 0-1,1 1 1,-1-1 0,1 0-1,-1 1 1,1-1-1,-1 1 1,1-1 0,0 0-1,-1 1 1,1-1-1,-1 1 1,1-1 0,0 1-1,-1 0 1,1-1 0,0 1 0,0-1 0,0 0 0,0 0 0,0 1 0,0-1 0,0 0 0,1 0 0,-1 1 0,0-1 0,0 0 0,0 0 0,0 1 0,0-1 0,1 0 0,-1 0 1,0 1-1,0-1 0,0 0 0,0 0 0,1 0 0,-1 0 0,0 1 0,0-1 0,1 0 0,2 2-2,0-1 1,0 0-1,0 0 1,6 2-1,42 9 15,-16-4 139,0 2 0,45 18-1,-45-11 61,-1 2 1,44 32-1,-63-40-169,0 2 1,26 26 0,-38-35-17,0 0 1,0-1 0,0 1-1,-1 1 1,0-1 0,0 0-1,0 0 1,0 1-1,-1-1 1,1 1 0,-1 0-1,0 4 1,0-6-6,-1 0-1,0-1 1,0 1 0,0 0 0,-1-1-1,1 1 1,0 0 0,-1-1 0,0 1-1,0 0 1,0-1 0,0 1-1,0-1 1,0 1 0,-1-1 0,1 0-1,-1 0 1,1 1 0,-1-1 0,-3 3-1,-3 0 19,1 0 0,-1 0-1,0-1 1,0 0 0,-9 3-1,9-4-22,-47 15 75,33-12-71,14-3-16,0 0-17,0-1 0,0 0 0,0 0 0,0-1 0,0 0 0,-1 0 0,-8-1 0,15 0-35,-24-3-241,25 3 86,-1-1 1,0 1-1,0-1 0,0 0 0,1 1 0,-1-1 0,0 0 0,1 0 0,-1 0 0,-2-2 0,4 3 11,0-1-1,-1 1 1,1 0-1,0-1 1,0 1-1,-1 0 1,1-1-1,0 1 1,0-1-1,0 1 1,0 0-1,0-1 1,0 1-1,-1-1 0,1 1 1,0 0-1,0-1 1,0 0-1</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5:38.254"/>
    </inkml:context>
    <inkml:brush xml:id="br0">
      <inkml:brushProperty name="width" value="0.05" units="cm"/>
      <inkml:brushProperty name="height" value="0.05" units="cm"/>
      <inkml:brushProperty name="color" value="#E71224"/>
    </inkml:brush>
  </inkml:definitions>
  <inkml:trace contextRef="#ctx0" brushRef="#br0">56 17 3217,'-5'-5'1477,"-4"-5"2085,10 8-2555,-2 6-287,-3 3-256,1 0 0,-3 13 0,2-8-148,-2 9 9,2-1 1,0 1-1,-1 31 1,1-10-120,3-29-94,1 21 1,0-4 61,0-19-71,0-10-100,0-1 0,0 0 0,0 0 0,0 0 0,0 0 0,0 1 0,0-1 0,0 0 0,0 0 0,1 0 1,-1 0-1,0 0 0,0 1 0,0-1 0,0 0 0,0 0 0,0 0 0,0 0 0,1 0 0,-1 0 0,0 0 0,0 1 1,0-1-1,0 0 0,0 0 0,1 0 0,-1 0 0,0 0 0,0 0 0,0 0 0,0 0 0,0 0 0,1 0 0,-1 0 1,0 0-1,0 0 0,0 0 0,0 0 0,1 0 0,-1 0 0,0 0 0,0 0 0,1 0 0,0-4 95,13-30 46,4-10-10,-14 32-128,1 1-1,0-1 0,1 1 0,0 0 0,0 1 0,2 0 1,-1 0-1,1 0 0,0 1 0,15-13 0,-10 12-15,0 0-1,1 0 1,0 2-1,1 0 1,0 0 0,0 1-1,23-6 1,-36 12 8,6-2-8,0 1 1,1-1-1,0 2 0,-1-1 1,1 1-1,14 0 0,-17 1 4,-1 1 0,1-1 0,0 1 0,6 2 0,-9-2 4,0 0-1,0 0 1,0 1 0,-1-1-1,1 1 1,0-1 0,-1 1-1,0 0 1,1 0 0,2 4-1,-2-3 6,0 1-1,0-1 0,0 1 0,-1 0 0,0-1 0,0 1 1,0 0-1,0 1 0,0-1 0,-1 0 0,0 0 0,0 1 1,0-1-1,0 1 0,-1-1 0,0 1 0,0-1 0,0 6 1,-4 15 38,3-18-21,0 0 1,0 1-1,0 12 0,6-1 16,-4-16-30,0 0-1,-1-1 0,1 1 1,0 0-1,-1-1 0,0 1 1,0 0-1,0 0 0,0 3 1,-1 1 6,1-4 8,-1 0 1,1 0-1,-1 0 1,-1 3-1,2-5-13,0-1-1,-1 0 0,1 0 0,0 0 0,0 0 0,0 0 0,0-1 0,-1 1 0,1 0 0,0 0 0,0 0 1,0 0-1,0 0 0,-1 0 0,1 0 0,0 0 0,0 0 0,0 0 0,0 0 0,0 0 0,-1-1 1,1 1-1,0 0 0,0 0 0,0 0 0,0 0 0,0-1 0,0 1-4,0-1 0,-1 0 0,2 0 0,-1 0 0,0 0-1,0 0 1,0 1 0,0-1 0,0 0 0,1 0 0,-1 0 0,0 1 0,1-1 0,-1 0-1,1 0 1,-1 1 0,1-1 0,-1 0 0,1 1 0,0-2 0,3-3 1,6-12-1,33-50 6,-36 57-17,1 1 0,0 0 1,0 0-1,14-11 0,-10 12-23,-1 0-1,2 0 0,-1 1 1,1 0-1,0 1 0,15-4 1,-21 7 18,0 1 0,1 1 0,-1-1 1,1 1-1,-1 1 0,1-1 0,-1 1 1,1 1-1,-1-1 0,1 1 0,-1 0 1,1 1-1,8 3 0,-11-3 13,-1 0 0,-1 0 0,1 0 0,0 0 0,-1 1 0,1 0 0,-1 0 0,0 0 0,0 0 0,0 0-1,0 1 1,0-1 0,-1 1 0,1-1 0,-1 1 0,2 7 0,2 4 8,0 1 1,-2 1-1,4 17 0,0 5 13,-4-26-150,0-1 1,1 1-1,0-1 1,0 0-1,1 0 0,13 17 1,-18-27-154,0 0 0,1-1 1,-1 1-1,1 0 0,3 2 0,-4-4 24,0 0 0,-1 1 0,1-1 0,0 0 0,0 1 0,0-1 0,0 0 0,-1 0 0,1 0 0,0 0 0,1 0 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5:38.675"/>
    </inkml:context>
    <inkml:brush xml:id="br0">
      <inkml:brushProperty name="width" value="0.05" units="cm"/>
      <inkml:brushProperty name="height" value="0.05" units="cm"/>
      <inkml:brushProperty name="color" value="#E71224"/>
    </inkml:brush>
  </inkml:definitions>
  <inkml:trace contextRef="#ctx0" brushRef="#br0">1 254 9058,'8'-1'212,"-1"1"-1,1-1 1,0-1 0,13-3 0,29-13-154,-42 15 25,35-15 146,55-31 0,-92 45-210,0 1 0,0-1 0,0-1 0,-1 1 0,1-1-1,-1 0 1,0 0 0,-1-1 0,1 1 0,-1-1 0,0 0 0,5-12 0,-8 15 14,-1 0 0,1 1 0,-1-1 0,0 0 0,1 0-1,-2 0 1,1 0 0,0 0 0,0 1 0,-1-1 0,0 0-1,1 0 1,-1 1 0,0-1 0,-1 0 0,-1-4 0,1 5-6,1-1 0,-1 1 0,0-1 0,0 1 0,0 0 0,0 0 0,-3-3 0,3 4-23,1 0 0,0 0 0,0 1 0,-1-1 0,1 0 0,0 1 0,-1-1 0,1 1 0,-1-1 0,1 1 0,0 0 0,-1 0 0,1 0 0,-1 0 0,-1 0 0,-1 0-5,0 1 0,0-1 1,0 1-1,0 0 0,0 1 0,0-1 0,1 1 0,-1 0 0,-5 3 0,3 0 22,-1 0-1,1 0 1,-10 12 0,9-10 13,-24 31 512,27-33-423,1 0 1,0 1-1,0 0 1,0-1 0,-3 13-1,3-8-49,1 0 0,0 0 1,0 1-1,1-1 0,1 0 0,0 1 0,1 16 0,0-21-65,0-1 0,0 1-1,1-1 1,0 0 0,0 1 0,0-1-1,0 0 1,1 0 0,0-1 0,0 1-1,0 0 1,1-1 0,-1 0-1,1 0 1,0 0 0,5 4 0,4 1-22,1 0 0,0 0 1,0-1-1,29 10 1,-34-14-181,0-1 1,0-1 0,1 0-1,0 0 1,-1-1 0,1 0 0,0 0-1,-1-1 1,15-2 0,12-7-1273,-35 9 1395,37-12-1841</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5:39.173"/>
    </inkml:context>
    <inkml:brush xml:id="br0">
      <inkml:brushProperty name="width" value="0.05" units="cm"/>
      <inkml:brushProperty name="height" value="0.05" units="cm"/>
      <inkml:brushProperty name="color" value="#E71224"/>
    </inkml:brush>
  </inkml:definitions>
  <inkml:trace contextRef="#ctx0" brushRef="#br0">358 15 5321,'0'-2'1134,"2"-7"1941,-2 9-3058,0 0 1,0-1-1,0 1 1,0 0-1,0 0 1,0 0 0,0 0-1,0 0 1,0 0-1,0-1 1,0 1-1,0 0 1,-1 0-1,1 0 1,0 0 0,0 0-1,0 0 1,0-1-1,0 1 1,0 0-1,0 0 1,0 0 0,0 0-1,0 0 1,-1 0-1,1 0 1,0 0-1,0 0 1,0-1-1,0 1 1,0 0 0,0 0-1,0 0 1,-1 0-1,1 0 1,0 0-1,0 0 1,0 0-1,0 0 1,0 0 0,-1 0-1,1 0 1,0 0-1,0 0 1,0 0-1,0 0 1,0 0-1,0 0 1,-1 0 0,1 0-1,0 0 1,0 1-1,0-1 1,0 0-1,0 0 1,-18 7-5,0 0 0,-35 9 0,-5-2 9,-14 4 184,-45 2 496,111-19-677,-5 2 6,11-3-26,0 0 0,0 0 0,-1 0 0,1 0 1,0 0-1,0 1 0,0-1 0,0 0 0,0 0 0,0 0 0,0 1 0,0-1 0,0 0 0,0 0 0,0 0 1,-1 1-1,1-1 0,0 0 0,0 0 0,0 0 0,0 1 0,0-1 0,1 0 0,-1 0 0,0 0 1,0 1-1,0-1 0,0 0 0,0 0 0,0 0 0,0 0 0,0 1 0,0-1 0,0 0 0,1 0 1,-1 0-1,0 0 0,0 0 0,0 1 0,0-1 0,0 0 0,1 0 0,0 1 0,0 0 0,1 0 0,-1-1 0,0 1 0,1 0 0,-1-1 0,1 1 0,-1-1 0,1 0 0,-1 1 0,1-1 0,-1 0 0,1 0 0,1 0 0,0 0 4,43 5 61,-29-3-41,0 0 1,0 1-1,0 0 1,22 9 0,-34-10-21,18 6 58,28 14 1,-43-17-57,-1-1 1,0 1-1,0 0 1,0 0-1,0 1 1,-1-1-1,9 11 1,-11-10-6,0 0 0,0 1 1,-1-1-1,1 1 0,-1-1 1,-1 1-1,4 14 0,-5-18 0,0 1 0,-1-1 0,0 1 0,1 0 0,-1-1 0,-1 1 0,0 6 0,1-8-1,-1-1 0,1 1 1,-1 0-1,0 0 1,0 0-1,1-1 0,-1 1 1,0 0-1,-1-1 0,1 1 1,0-1-1,0 0 1,-1 1-1,1-1 0,-2 2 1,-3 0 27,1 1 0,0-1 0,-1 0 0,0-1-1,-10 4 1,-31 4 119,33-8-113,2 0 5,0 0 0,0-1 0,-14 0 0,22-1-57,0-1 0,1 1 0,-1-1 0,0 0 1,1 0-1,-6-2 0,7 2-28,1 0 1,-1 0-1,0 0 1,1 0 0,-1 0-1,1 0 1,-1-1-1,1 1 1,-1 0-1,1-1 1,0 0 0,0 1-1,-2-3 1,3 3-32,0 0 0,-1 1 0,1-1 0,0 0 0,0 0 0,0 1 0,0-1 0,-1 0 0,1 0 0,0 0 0,0 1 0,0-1 0,1 0 0,-1 0 0,0 0 0,0 1 0,0-1 0,1-1 0,8-13-1783,-9 15 1822,18-22-4089</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5:39.626"/>
    </inkml:context>
    <inkml:brush xml:id="br0">
      <inkml:brushProperty name="width" value="0.05" units="cm"/>
      <inkml:brushProperty name="height" value="0.05" units="cm"/>
      <inkml:brushProperty name="color" value="#E71224"/>
    </inkml:brush>
  </inkml:definitions>
  <inkml:trace contextRef="#ctx0" brushRef="#br0">362 0 12539,'-2'1'16,"0"-1"-1,-1 1 1,1 0 0,0 0 0,0 0 0,-3 2 0,-2 0-9,-42 19 1,28-10-12,11-6 0,-20 9-1,-50 13-99,31-12-29,38-12 124,-1 0 1,0-1-1,0 0 0,0-1 1,0 0-1,-15 0 1,49-3-5,-15 1 13,0-1-1,11 2 0,10 4 10,0 1 0,-1 1 0,0 1 0,27 12 0,-41-15-9,0 1-1,22 14 0,-30-17 6,0 1 0,0 0 0,0 0 0,-1 0 0,1 1 0,-1 0 0,0-1 0,-1 1 0,5 8 0,-6-10 8,2 5 26,0 0 0,3 9 0,-6-14-25,0-1 0,-1 0-1,1 0 1,-1 0 0,0 0 0,0 0 0,1 1-1,-1-1 1,-1 0 0,1 0 0,0 0-1,0 0 1,-2 5 0,-1-2 46,0 0 0,-1 0-1,1 0 1,-1-1 0,0 1 0,0-1-1,-1 0 1,1 0 0,-8 4 0,3-2 23,0-2 1,0 1 0,0-1-1,0-1 1,-1 0 0,-18 4-1,13-3-25,0 0 0,-17 8-1,20-8-48,0 0 0,-15 3-1,16-4-297,0 0 0,1 0 1,-13 6-1,15-5-1136,5-4-563</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5:40.142"/>
    </inkml:context>
    <inkml:brush xml:id="br0">
      <inkml:brushProperty name="width" value="0.05" units="cm"/>
      <inkml:brushProperty name="height" value="0.05" units="cm"/>
      <inkml:brushProperty name="color" value="#E71224"/>
    </inkml:brush>
  </inkml:definitions>
  <inkml:trace contextRef="#ctx0" brushRef="#br0">266 26 10066,'-1'-6'1230,"1"4"-1081,-1 0 1,1 0-1,0 0 1,-1 1-1,1-1 1,-1 0-1,0 1 1,1-1-1,-2-1 1,0 2-148,-2 4-26,-26 8-16,22-9 36,0 1 1,0 0 0,1 0-1,0 0 1,-1 1 0,1 0-1,1 1 1,-9 5 0,-24 21 48,28-23 81,0 1-1,0 0 0,1 0 1,-13 15-1,18-16-11,-1 0 1,1 0 0,1 0-1,-1 1 1,2-1-1,-5 15 1,6-17-75,0 1 0,1-1 0,0 1 0,0 0 0,0-1 0,1 1 1,0 0-1,1 0 0,2 11 0,-3-15-36,1 0 1,0 0 0,0 0 0,1 0-1,-1 0 1,0-1 0,1 1-1,0 0 1,0-1 0,0 1 0,0-1-1,0 0 1,0 1 0,0-1-1,1 0 1,-1-1 0,1 1 0,0 0-1,-1-1 1,1 1 0,0-1-1,4 1 1,-2 0-7,0-1 0,0 0 0,0 0 0,-1-1 0,1 0 0,0 0 0,0 0 0,0 0 0,0-1 0,0 0 0,0 0 0,0 0 0,7-3 0,-3 0-38,-1 0 0,1-1 0,0 0 0,-1 0 0,0-1 0,-1 0 0,1 0 1,12-15-1,-9 8-33,0-2 0,-2 1 0,1-1 1,7-19-1,-13 26 10,0-1 0,-1 0 0,0 1 0,3-17 0,-2 8 28,-1 6 28,-6 11 5,-4 3-7,7-2 10,-1-1-1,1 0 1,-1 1-1,0-1 1,1 1 0,0 0-1,-1-1 1,1 1 0,-1-1-1,1 1 1,0 0-1,-1-1 1,1 1 0,0 0-1,0-1 1,-1 1 0,1 0-1,0-1 1,0 1 0,0 0-1,0-1 1,0 1-1,0 0 1,0 0 0,0 0-1,0 3 19,-3 31 197,2-24-144,-1 0 0,2 1 0,1 21 0,1-20-69,1 0 1,0 0 0,1 0 0,8 16-1,-11-26-46,1 1-1,0-1 0,1 0 0,-1 1 1,1-1-1,-1 0 0,1-1 0,0 1 1,0 0-1,0-1 0,7 4 0,3 4-912,-6-5-949,5-5-1227</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6:17.790"/>
    </inkml:context>
    <inkml:brush xml:id="br0">
      <inkml:brushProperty name="width" value="0.05" units="cm"/>
      <inkml:brushProperty name="height" value="0.05" units="cm"/>
      <inkml:brushProperty name="color" value="#E71224"/>
    </inkml:brush>
  </inkml:definitions>
  <inkml:trace contextRef="#ctx0" brushRef="#br0">389 75 3913,'-8'-8'472,"0"1"0,-1 0 0,1 1 1,-1 0-1,-1 0 0,1 1 0,-1 0 1,0 1-1,0 0 0,0 1 0,-16-4 0,25 7-447,-8-2 317,-15-2 0,21 4-276,0 0 1,0 0-1,0 0 1,0 0-1,0 1 1,0-1-1,1 1 1,-1 0-1,-3 1 1,-2 2 70,0 0 1,1 1-1,0 0 1,0 0-1,0 1 1,1 0-1,-1 0 1,1 0-1,1 1 1,-1-1-1,-6 13 1,4-4 120,0 0 1,1 0 0,0 1 0,-8 32-1,12-35-213,1 1 0,0-1 0,1 1 0,0 0 0,1-1-1,1 1 1,0-1 0,1 1 0,0-1 0,6 21 0,-5-28-40,0 1-1,0-1 1,0 0 0,1 0 0,-1 0-1,1 0 1,1-1 0,-1 1 0,11 8 0,-12-11-1,1 0 0,0 0 0,0-1 0,0 1 0,0-1 0,0 0 0,1 0 0,-1 0 0,1 0 1,-1-1-1,1 0 0,0 0 0,-1 0 0,9 0 0,-7-2-3,0 1-1,0-1 1,0-1-1,0 1 1,0-1-1,0 0 1,-1 0-1,1-1 1,-1 1-1,0-1 1,8-6-1,-1 0-57,-1-1 0,0 0 0,17-19-1,-24 24 51,0 0-1,0 0 1,0-1-1,-1 1 1,1-1-1,-1 0 1,-1 0 0,1 0-1,-1 0 1,0 0-1,0-1 1,-1 1-1,0-1 1,0 1-1,0-1 1,-1 1-1,-1-13 1,-15-93 52,16 107-40,-1 0 0,0 0-1,-1 0 1,1-1 0,-1 1 0,-4-7-1,5 10 1,-1-1 0,0 0 0,0 0 0,0 1 0,0-1 0,0 1 0,-1 0 0,1 0 0,-1 0 0,-5-4 0,5 5 3,3 1-7,-1 0 1,1-1-1,-1 1 0,1 0 0,0 0 0,-1 0 0,1-1 0,-1 1 0,1 0 0,0 0 0,-1-1 0,1 1 0,0 0 0,-1-1 0,1 1 0,0 0 0,0-1 0,-1 1 0,1-1 0,0 1 1,0 0-1,0-1 0,0 1 0,-1-1 0,1 0-17,1 2-24,2 3 34,0-1 0,0 1 0,0 0 0,-1 0 0,0 0 0,0 0 0,2 8 1,9 33 32,3 20 3,15 68 72,-20-76 6,6 96 0,-15-115-58,-2 0 0,-8 62 0,5-86-29,0-1 1,-1 0-1,0 0 1,-8 16-1,8-20 6,-1-1-1,0 1 1,0-1 0,-1-1 0,0 1-1,-14 12 1,13-13 25,0-2 0,-1 1 0,0-1 0,0 0 1,0 0-1,0-1 0,-12 4 0,13-6-19,1 0 0,-1 0 0,0-1 0,0 0-1,0 0 1,0-1 0,1 0 0,-1 0 0,0 0 0,-9-3 0,5 1-14,0-1 0,1-1 0,-1 0 1,1 0-1,0-1 0,0 0 0,-13-10 0,17 10-49,0 0 0,0 0 0,0 0 0,1-1 0,-1 0-1,1 0 1,1 0 0,0-1 0,-1 1 0,2-1 0,-5-10 0,6 11-171,0 1 1,1-1-1,0 0 1,0 0-1,1 1 1,0-1-1,0 0 1,0 0-1,0 0 1,1 1-1,0-1 1,1 0-1,-1 1 1,1-1-1,0 1 1,0-1-1,4-5 1,-1 2-1189,10-13 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6:18.481"/>
    </inkml:context>
    <inkml:brush xml:id="br0">
      <inkml:brushProperty name="width" value="0.05" units="cm"/>
      <inkml:brushProperty name="height" value="0.05" units="cm"/>
      <inkml:brushProperty name="color" value="#E71224"/>
    </inkml:brush>
  </inkml:definitions>
  <inkml:trace contextRef="#ctx0" brushRef="#br0">59 277 2409,'-5'-3'2857,"5"3"-2712,0-1 0,0 1 1,-1 0-1,1 0 0,0-1 0,-1 1 1,1 0-1,0 0 0,-1 0 0,1 0 1,0-1-1,-1 1 0,1 0 0,-1 0 1,1 0-1,0 0 0,-1 0 0,0 0 1,3 0 186,17-2 1391,-18 2-1662,0 0 1,0-1-1,0 1 1,0-1-1,0 1 1,0-1-1,0 1 1,0-1-1,0 0 1,0 0-1,-1 1 1,1-1-1,0 0 1,0 0 0,0-1-1,4-5 233,-1 1 0,7-6 0,7-11 264,-12 13-394,-1-1 0,0 0-1,0 0 1,-1 0 0,-1-1-1,1 0 1,-2 1-1,0-1 1,1-13 0,-3 18-136,1 0 0,-1 0 1,-1 1-1,1-1 0,-3-11 1,3 17-23,0-1 0,-1 1 0,1-1 0,-1 1 0,1-1 0,-1 1 0,0-1 0,1 1 0,-1 0 1,0-1-1,0 1 0,0 0 0,0 0 0,0 0 0,0-1 0,0 1 0,0 0 0,-1 1 0,1-1 0,0 0 1,-1 0-1,1 0 0,0 1 0,-1-1 0,1 1 0,-1-1 0,1 1 0,-1 0 0,1-1 0,-4 1 0,4 0-6,-1 0 0,1 1 0,-1-1 0,1 0-1,-1 1 1,1-1 0,-1 1 0,1 0 0,0 0-1,-1-1 1,1 1 0,0 0 0,0 0 0,-1 0-1,0 1 1,-16 20 25,15-19-12,-11 17 154,-15 29 1,23-37-104,1 0 1,0-1 0,1 2-1,0-1 1,1 0 0,1 1-1,0 0 1,-1 16 0,3 6 126,6 63 1,-5-88-176,0-1-1,0 0 1,1 0-1,1 0 0,-1 0 1,2 0-1,-1-1 1,1 1-1,0-1 0,9 13 1,-7-12 9,1-1 1,0 0-1,0 0 0,12 9 1,-14-14-2,-1 1 0,1-1 1,1 0-1,-1 0 0,0 0 0,1-1 0,-1 0 1,1 0-1,8 1 0,-4-1 17,1-1 0,-1 0 0,0-1 0,0 0 0,1-1 0,-1 0-1,0 0 1,0-1 0,0 0 0,0-1 0,11-5 0,-4 1 117,0-1-1,-1-1 1,25-18 0,-38 25-96,0 0 1,0 0-1,0 1 1,7-3-1,-4 1 59,-5 3-111,-1 0-1,0 0 1,0 0-1,1-1 1,-1 1-1,0 0 1,0 0-1,0 0 1,1 0-1,-1-1 0,0 1 1,0 0-1,0 0 1,0 0-1,1-1 1,-1 1-1,0 0 1,0 0-1,0-1 1,0 1-1,0 0 1,0 0-1,0-1 1,0 1-1,0 0 1,1 0-1,-1-1 1,0 1-1,0 0 1,0 0-1,-1-1 1,1 1-1,0 0 1,0-1-1,-5-9 256,1 4-78,4 5-182,0 1-1,0 0 1,0 0 0,0 0-1,0-1 1,0 1-1,0 0 1,-1 0-1,1 0 1,0-1-1,0 1 1,0 0 0,0 0-1,-1 0 1,1 0-1,0 0 1,0-1-1,0 1 1,0 0-1,-1 0 1,1 0 0,0 0-1,0 0 1,-1 0-1,1 0 1,0 0-5,0 0 0,0 0-1,0 0 1,-1 0 0,1 0 0,0 0 0,0 0 0,0 0-1,0 0 1,0 0 0,0 1 0,0-1 0,0 0 0,0 0 0,0 0-1,0 0 1,0 0 0,0 0 0,0 0 0,-1 0 0,1 1 0,0-1-1,0 0 1,0 0 0,0 0 0,0 0 0,0 0 0,0 0-1,0 0 1,0 1 0,0-1 0,0 0 0,0 0 0,0 0 0,1 0-1,-1 0 1,0 0 0,0 0 0,0 0 0,0 1 0,0-1 0,0 0-1,0 0 1,0 0 0,0 0 0,0 0 0,0 0 0,0 0-1,0 0 1,1 0 0,-1 0 0,0 1-35,1 0-1,0-1 1,0 0-1,-1 1 1,1-1-1,0 1 1,0-1 0,0 0-1,-1 1 1,1-1-1,2 0 1,1 2-213,17 15-3859,-6-12 1673</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6:24.637"/>
    </inkml:context>
    <inkml:brush xml:id="br0">
      <inkml:brushProperty name="width" value="0.35" units="cm"/>
      <inkml:brushProperty name="height" value="0.35" units="cm"/>
      <inkml:brushProperty name="color" value="#E71224"/>
    </inkml:brush>
  </inkml:definitions>
  <inkml:trace contextRef="#ctx0" brushRef="#br0">192 1 1224,'-18'17'2904,"18"-16"-2813,-1 0 0,1 0 0,-1 0 0,1-1 0,-1 1 0,1 0 0,-1 0 0,1 0 0,0 0-1,0 0 1,0 0 0,-1 0 0,1 0 0,0 0 0,0 0 0,0 0 0,0 1 0,5 7 295,-4-7-313,0 0 0,0 0 1,0 0-1,0 0 0,0 0 0,0 1 0,-1-1 0,1 3 0,0 5 230,0-5-97,-1 0-1,1 0 1,-1 0-1,0-1 1,-1 1 0,0 6-1,-3 21 579,1-5-316,0-15-154,-7 20 1,5-19-91,-3 15 1,7-14-62,-1 0 0,2 0-1,0 22 1,1-5 9,-1-6-12,-2-1 0,-5 25 0,-15 49 313,14-63-303,5-19-42,1 0 1,-2 30-1,7 31 251,-1-8-58,-8 89 98,1-84-326,-7 31-4,0-17-10,9-50 11,-10 43 0,5-30 8,1 0 0,1 56-1,2-20-44,3 64 112,0-11 31,-4 501 42,5-587-214,-11 82 0,1-13-3,14 70-34,18-4 25,-4 2 4,-12-103-10,-1 12 13,6 172-3,-7-206-21,6 66 3,-1-34 3,2 23 5,0-2-4,2 13 4,-6-81-5,2 98-1,-10-120 0,3 133 0,8-80 0,1 22 0,-7-34 1,3 50 6,6 66 1,-12-168-8,8 162 0,-5-151 0,1-1 1,-2 1-1,-1-1 0,-2 38 1,-3-36 0,-1 28 3,4-26-5,3 1 0,8 45 0,-5-39-1,18 148 0,-22-144 2,-4 56 0,0 4 0,17 138 8,-13-194-3,-5 51-1,0-6 3,3-43 0,-9 56 0,6-64-9,2 61 0,2-19 0,-4-28 3,0 38-3,5-47-1,-2 69-1,-2-92 4,0 10 3,1 0 0,3 41-1,1-52 1,2 34 1,-11 44-2,2-42-3,3-38 1,-22 266 8,19-252-8,0 1 0,3 50 0,3-47 1,-5 73 0,-5-54 3,-4 42 5,12-46-10,1-25-25,-6 52 0,-8-6-16,10-34 38,2 53 0,1-9 3,-1 161-7,4-218 9,7 35 0,-5-38-2,4 48 0,-10 6-5,0 10 13,6-19 1,-2-31-6,-2 1 1,-4 55-1,-3-48 2,-4 46 1,-2 6 0,1-13-2,-7 80 5,18-161-8,-3 37-7,3-28-71,-5 27 1,5-38 27,0-1 0,-1 0 1,1 1-1,0-1 0,0 0 1,0 1-1,0-1 0,1 2 1</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6:25.318"/>
    </inkml:context>
    <inkml:brush xml:id="br0">
      <inkml:brushProperty name="width" value="0.35" units="cm"/>
      <inkml:brushProperty name="height" value="0.35" units="cm"/>
      <inkml:brushProperty name="color" value="#E71224"/>
    </inkml:brush>
  </inkml:definitions>
  <inkml:trace contextRef="#ctx0" brushRef="#br0">21 3 3697,'-20'-3'6566,"22"11"-6108,2 5 288,-2-9-536,-1 0 1,0 0-1,1 9 0,0 11 379,0 12-142,10 34 447,40 133 1,-10-93-597,-35-94-278,2-1 0,0 1 0,0-2 0,21 25 0,-27-35-16,1 0 0,1 0 0,7 6-1,-10-9-2,0 1 1,0-1-1,0 0 0,0 0 0,1 0 0,-1-1 0,0 1 0,0-1 0,1 1 1,-1-1-1,0 1 0,1-1 0,2 0 0,-2 0 1,1 0-1,0-1 1,-1 1 0,1-1 0,0 1-1,-1-1 1,1 0 0,-1-1-1,1 1 1,-1-1 0,0 1 0,1-1-1,3-3 1,31-27 14,-19 15-13,0 1 0,31-19 0,-19 19-3,-13 6-2,0 0 0,17-14 0,38-40 28,-18 13 36,-44 42-50,28-26 40,-24 23-25,-13 11-13,0-1 0,0 0 0,1 0 0,-1 0 0,0 0 0,-1 0 0,1 0 0,0-1-1,1-1 1,-2 1-98,0 1 1,0 0-1,0 0 0,0 1 0,1-1 0,-1 0 0,0 0 0,1 0 0,0 1 0,-1-1 0,1 1 0,0 0 0,0-1 0,0 1 0,2-1 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6:28.872"/>
    </inkml:context>
    <inkml:brush xml:id="br0">
      <inkml:brushProperty name="width" value="0.35" units="cm"/>
      <inkml:brushProperty name="height" value="0.35" units="cm"/>
      <inkml:brushProperty name="color" value="#E71224"/>
    </inkml:brush>
  </inkml:definitions>
  <inkml:trace contextRef="#ctx0" brushRef="#br0">9332 242 2064,'-9'-4'1868,"9"3"-1841,-1 1 0,1 0 0,-1-1 0,1 1 0,-1 0 1,1-1-1,-1 1 0,1 0 0,-1-1 0,0 1 0,1 0 0,-1 0 0,1 0 0,-1 0 1,0 0-1,1 0 0,-1 0 0,1 0 0,-1 0 0,0 0 0,1 0 0,-1 0 1,1 0-1,-1 0 0,0 1 0,1-1 0,-1 0 0,1 0 0,-1 1 0,1-1 1,-2 1-1,-2 1-27,0 0 1,-1 0 0,1 0 0,-7 2 0,5-3 0,0 1 1,1 0 0,-6 3-1,6-3 13,1 0 0,0 0 0,-1-1 0,1 0 0,-1 0 0,1 0 0,-1-1 0,-7 0 0,-15 3 256,17-1-71,-1-1-1,1 0 0,-1-1 0,-19-1 0,13 1-24,1 0-1,-1 1 0,0 1 0,-16 3 0,-13 2 135,-113 9 236,85-10-443,-104-4 0,142-3-63,-60-4 53,21-1-39,-33-3 17,32 2-44,-297-1 23,313 10-46,-41 3 6,79-4-5,-123 5 26,-263-37 702,345 22-629,-35-3-26,60 10-50,-37-6-1,-42-7 15,70 11-31,-162-2 39,133 7-14,-409-15 264,400 10-150,-9 0-70,-125-6 42,44-1-34,13 0-43,-10 3-12,130 3-24,-96-7 5,-153 4 16,280 7-27,-44-1 0,-91-2 1,-505 12 11,512-9-9,-65 1 1,-36 9 9,182-7-17,-55 5 0,-46 4 11,40-5-1,4 8-6,-17 0-1,48-5 0,-30 1 0,-99 10 0,144-16 0,-6 1 0,-55 9 0,3-1 0,83-6 2,19-2 0,1-1 0,-34 0 0,-73 2 4,69-1-4,14-3-3,-60 6-4,-52 3 3,110-9 2,-48 9 4,67-6-2,-45 1 0,-22-2-4,16 1 3,-30 3 0,24-1 7,75-6-1,-6 0-5,18-1 0,0 0-1,0 0 1,1 0 0,-1 0 0,0 0-1,1-1 1,-1 1 0,0 0-1,0 0 1,1-1 0,-1 1-1,1 0 1,-1-1 0,0 1-1,1-1 1,-1 1 0,1-1 0,-1 1-1,0-2 1,1 2 6,0 0-1,0 0 1,0-1 0,0 1-1,0 0 1,0 0 0,0-1-1,0 1 1,0 0 0,0 0-1,0-1 1,0 1 0,0 0-1,0 0 1,1-1 0,-1 1-1,0 0 1,0 0 0,0-1-1,0 1 1,1 0-1,-1 0 1,0 0 0,0-1-1,1 1 1,0-2 45,0 1-34,0-1-1,0 1 1,1 0-1,-1-1 1,0 1-1,1 0 1,-1 0-1,0 0 1,1 0-1,2-1 1,10-7 33,0-4-7,3-1 1,17-19 0,-11 7-20,33-39 4,-47 53-28,0 1 0,0 0 0,1 0 0,19-15 0,-22 21 2,-3 2-3,0 1 1,-1-1-1,1-1 1,-1 1-1,1 0 1,3-6-1,2-5-2,-6 9 0,-1 1 0,1-1 0,1 1 0,-1 0 0,1 0 0,4-4 0,-1 1 0,4-2-7,-10 9 7,-1 0 1,1 0-1,-1-1 1,0 1-1,1 0 0,-1 0 1,1 0-1,-1 0 0,0 0 1,1 0-1,-1 0 1,1 0-1,-1 0 0,0 0 1,1 0-1,-1 0 0,1 0 1,0 0-1,-1 1-2,-1-2-6,1 1 8,-1 0 0,1 0 0,0-1 0,0 1 0,-1 0 0,1 0 0,0 0 0,-1 0 0,1 0 0,0-1 0,0 1 0,-1 0 0,1 0 0,0 0 0,-1 0 0,1 0 0,0 0 0,-1 0 0,1 0 0,0 0 0,-1 0 0,1 0 0,0 1 0,-1-1 0,1 0 0,0 0 0,0 0 0,-1 0 0,1 0 0,-1 1 0,-1 0 0,0 0-2,1-1 1,0 1-1,0 0 0,-1 0 1,1 0-1,0 0 0,0 0 0,-1 1 1,-7 6-10,-82 60-22,66-47 17,-114 85-7,94-72 32,18-13 40,-37 22-1,57-39-37,-3 1-1,0 1 0,1 1 0,-14 10 0,21-15-6,0 0 1,0 0-1,0 0 0,1 0 1,-1 0-1,1 0 0,-1 0 1,1 0-1,0 1 1,-1-1-1,1 0 0,1 1 1,-1-1-1,0 1 0,1-1 1,-1 1-1,1-1 1,-1 1-1,1 0 0,0-1 1,1 6-1,-1-7 5,1 1 0,-1-1 1,1 1-1,0-1 0,0 0 0,-1 0 0,1 1 1,0-1-1,0 0 0,0 0 0,0 0 0,0 0 1,0 0-1,1 0 0,-1 0 0,0 0 0,0 0 1,1-1-1,-1 1 0,1 0 0,-1-1 0,2 1 1,4 1 0,-1-1 0,0 0 0,11 1 0,1 1 35,-1 0-1,1 2 0,-1 0 0,0 0 1,22 11-1,-31-13-40,10 6 2,-1 1-1,1 0 1,18 15-1,-16-11 8,33 18 0,62 17 118,-107-46-103,1 0 0,0 0 0,9 1 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6:33.478"/>
    </inkml:context>
    <inkml:brush xml:id="br0">
      <inkml:brushProperty name="width" value="0.35" units="cm"/>
      <inkml:brushProperty name="height" value="0.35" units="cm"/>
      <inkml:brushProperty name="color" value="#E71224"/>
    </inkml:brush>
  </inkml:definitions>
  <inkml:trace contextRef="#ctx0" brushRef="#br0">92 90 1200,'28'-11'6286,"-28"12"-6209,-2 19 548,-11 22 142,9-31-587,1-1 0,0 2 0,0-1 0,-2 19 0,2 7 204,-2 0-1,-19 69 0,18-82-214,-4 29-1,9-48-147,0 0 0,-1 0 0,0 1 0,-3 5 0,-2 9 21,5-2-2,2-15-34,-1 2 21,3-6 1,-1 0-13,-2 1-3,0 1 0,0-1 0,-1 1-1,1-1 1,0 0 0,0 1 0,0-1 0,-1 0 0,1 0-1,0 0 1,-3 0 0,4 0-4,0 0-7,-1 0 1,1 0 0,0 0-1,0 0 1,0 0 0,0 0-1,0 0 1,0 0 0,-1 0-1,1 0 1,0 0 0,0 0-1,0 0 1,0 0 0,0 0 0,0 0-1,0 0 1,0 0 0,-1 0-1,1 0 1,0 0 0,0-1-1,0 1 1,0 0 0,0 0-1,0 0 1,0 0 0,0 0-1,0 0 1,0 0 0,0 0 0,0 0-1,0-1 1,0 1 0,-1 0-1,1 0 1,0 0 0,0 0-1,0 0 1,0 0 0,0-1-1,0 1 1,0 0 0,0 0 0,1 0-1,-1 0 1,0 0 0,0 0-1,0 0 1,0-1 0,0 1-1,0 0 1,0 0 0,0 0-1,0 0 1,0 0 0,0 0-1,0 0 1,1 0 0,9-28 189,-7 22-150,0 0 0,-1 0 0,0-1 0,0 1 0,1-9 0,-1-42 128,-1 4-96,2 33-28,0 1-1,1-1 1,1 1 0,1 0 0,1 0 0,0 0 0,2 1 0,15-26 0,-22 40-43,40-62 2,-34 56-9,0-1-1,1 1 0,17-15 1,-23 23 4,3-4-5,1 0 0,0 1 0,1 0 0,10-6 0,-16 10 5,0 1 0,0-1 0,-1 0 0,1 0 0,0 1 0,0 0 0,0-1 0,0 1 0,0 0 0,0 0 0,0 0 1,0 0-1,0 0 0,0 0 0,0 1 0,0-1 0,0 0 0,0 1 0,-1 0 0,1-1 0,0 1 0,0 0 0,0 0 0,-1 0 1,1 0-1,1 2 0,-2-2 5,1 1 1,-1-1-1,0 1 1,0 0 0,0-1-1,0 1 1,0 0-1,-1-1 1,1 1-1,0 0 1,0 2-1,4 24 114,-3-12-44,5 12 38,0-1 0,2-1-1,1 0 1,1 0 0,1 0-1,25 38 1,18 26 8,-44-69-81,0 2-1,9 28 1,-18-47-37,-1 0 0,0 0-1,0 1 1,0-1 0,0 0-1,0 1 1,-1-1 0,0 0 0,0 1-1,0-1 1,-1 1 0,0 5 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6:59.247"/>
    </inkml:context>
    <inkml:brush xml:id="br0">
      <inkml:brushProperty name="width" value="0.35" units="cm"/>
      <inkml:brushProperty name="height" value="0.35" units="cm"/>
      <inkml:brushProperty name="color" value="#E71224"/>
    </inkml:brush>
  </inkml:definitions>
  <inkml:trace contextRef="#ctx0" brushRef="#br0">44 1 160,'6'-1'532,"13"6"1920,-17-3-2313,-1-2-77,-1 1-1,0 0 1,1-1-1,-1 1 1,0 0-1,0-1 1,0 1-1,0 0 1,0-1-1,0 1 1,1 0-1,-2 0 1,1-1-1,0 1 1,0 0-1,0 0 1,0-1-1,0 1 0,-1 1 1,0 2 173,-1 2 17,0-1-1,1 1 1,0 0-1,0-1 1,0 11-1,5 44 953,0 1 34,-4-23-596,1-20-323,-1 1 1,0-1 0,-4 19 0,-3 17 555,-4 20-321,2-38-341,4-21-67,2 0 0,0 1 0,0-1 0,1 17 0,1-13-94,1-8-32,0-1-1,0 0 1,4 17 0,-1-9 10,1 22 0,1 5 70,-3-31-49,0 22 0,-1-23-22,3 24 1,-4-34-27,4 16 42,-1 0 0,0 0 0,-1 21 0,-2-26-26,0 1-1,-1-1 1,-1 0 0,-3 15-1,1-11-24,-8 26 126,2 1 1,-5 49-1,13 22 53,2-25 146,-4-29-130,-1 26 264,5-58-277,3 81 82,-1-80-119,-4 51 0,-1 16 9,3-61-136,5 44 0,4 10 10,-5-21-17,-3-38-1,1 0 0,8 36-1,-2-31-1,5 24 4,-9-47-3,-1 1 0,2 29-1,-3-19-2,1 34 4,-3-37-2,4 24 0,2-2-2,-1 0 0,-2 52 0,-6-6 7,3-58-14,0-7 7,-1-3 0,1 1 0,1 0 0,5 27 0,19 123 0,-14-77 0,-5-35-1,-4-32-2,10 47-1,-5-49 6,-2 1-1,-1 0 0,0 0 0,-3 0 0,-1 42 0,-8 45 0,2 15-1,5-83 0,2 13-1,0-37 1,-1-1 0,-4 35 0,-8 65 2,4-27-3,6-78 7,0 4 29,-2 0 0,-10 40 0,1-3-35,12-52 0,0 1 1,0 0-1,0-1 0,1 9 1,0-8-4,-1 1 1,-2 14 0,-12 32 8,12-43-8,1 0 0,0 0 0,1 0 0,0 0 0,1 0 0,0 1 0,1-1-1,0 0 1,3 12 0,8 58-1,-10-64 9,0 1-1,0 34 0,-2-41-5,-3 57 8,2-55-7,-2 16-1,2-20-2,0 0 0,0 0 1,2 17-1,1 0 1,-3 45 0,0-61 0,-2 20-2,2 35-1,0-33 5,0-24-2,1 0 1,0 0 0,0 0-1,3 12 1,-1-11-2,8 42-4,-10-45 7,1 0 1,-1 1-1,0-1 0,0 0 0,-1 1 0,-1 6 0,0-4-1,1 1 1,1 1-1,0 17 0,0-9-1,2 10-6,-1-23 6,-1 0 0,1 0 0,-1 0 1,0 0-1,-1 0 0,-1 9 0,0-8-1,1 1 0,0-1 0,1 0 0,0 1 0,1 9 0,-1-9-3,0 1 1,0 8-1,-1-10-7,1 0 0,0 0 0,0 0-1,2 13 1,1 13-73,-3 29 55,5 6 22,-5-55 5,3 96 5,-5-93 1,-5 25 1,0 0-2,3 82-9,4-96 6,-5 56 2,1-32-3,1 28-14,2-71 15,0-1-1,-3 13 1,2-14 0,1 0 0,-1 11 0,-3 41-8,4-44 8,-5 22 0,3-22 2,-1 21-1,3 0-3,-1-9-2,4 53-1,0-15 12,-1-18-12,-1-25 8,-3 30-1,-1-5-2,0 7 2,1-33 2,1 31-1,2-42-1,1 14-1,4 27 1,-3-31 4,-1-13-7,0 1 0,3 11 1,-3-13 3,0-1 0,0 1 0,0 0 0,0-1-1,-1 1 1,0 0 0,0 6 0,0 16 13,1-25-13,-1 1 0,0 0 0,0 0-1,0 0 1,0 0 0,-1 0 0,1 0-1,-1 0 1,-1 4 0,1-1 1,-1 0 0,1-1-1,0 12 1,-2 12 8,2-21-7,0-1 0,0 0-1,1 1 1,1-1 0,-1 1-1,1-1 1,2 9-1,2 22 2,-3-13 4,-1 70 4,-3-37 18,2-52-27,0-1-1,0 1 0,1 6 1,0-5 2,-1-1 1,0 11-1,-1 61 28,0-13-18,1-60-14,0 0 0,2 9 0,-1-10-2,-1 0 0,0 0 1,1 0-1,-1 0 0,0-1 0,-2 8 1,2-5 5,-1 0 0,1 11 0,0-11-3,0-1-1,0 1 1,-1-1-1,-1 9 0,1-8 1,0 1-1,0-1 1,1 1-1,0 11 0,0-10 2,1-1 0,-3 14-1,0-3 4,0 18 0,1-10-4,1-22-3,0 0 0,0 0 0,2 8 0,0 5 0,9 62 0,-10-74 0,0-1 3,-1-1-1,0 1 1,0 0-1,-1 0 0,0 5 1,-1 6 5,2-7 4,-1 3 84,2 15 0,-1 23 68,1-32-124,-2-12-28,1 0-1,0 0 0,1 0 0,0 0 0,1 7 0,2 3 9,-1 0 1,0 1 0,-1 0-1,0 23 1,-2-37-17,0-1 1,0 1 0,0-1 0,-1 1-1,1-1 1,0 0 0,-1 1 0,0-1-1,0 3 1,-4 10 40,-2 52 129,4 15-253,3-50 93,-4 34-1,-14 86 37,16-124-45,-1 41 6,3 46-22,-3 52 31,2-123-21,1-29 24,1 1-1,5 25 1,1 4 13,-7-42-36,0 8 1,1 0 0,1 0 0,-1-1 0,1 1 0,1 0 1,4 9-1,-6-15-3,1-1 1,-1 0-1,0 1 0,0 0 1,-1-1-1,1 1 1,-1-1-1,1 5 1,-2 3-14,-2 15 0,0 5-8,2-8 0,-1-7 16,2-1 0,2 29 0,1-22 7,2 1-1,8 25 1,-11-41 0,0-1 0,-1 1 0,0-1 0,0 1 1,-1 7-1,-3 33 6,3-42-5,-4 191-16,4-183 18,-2 20 0,-2 7-5,6 12-11,-4 52-19,2-95 32,-2 10 0,-5 24 0,-1-4-5,-3 40 0,10-69 0,1-5 4,0 19 2,-1 64-9,-2 115 9,9-32 3,-4-91 6,-4-5-6,1-45 6,0-25-9,0 15-3,1 1-1,1-1 1,4 32-1,0-27-7,5 25 16,4 65 1,-12-97-7,-1-13 0,0 1 0,-1-1 1,0 9-1,-4 28 2,2 0 0,5 77 1,10 59-18,-12-143 19,-2 31-20,0-48-5,-9 84-58,6-76 72,1-1 1,2 1-1,0-1 0,2 1 1,7 49-1,-5-52-51,-1 1 1,-1-1-1,-4 41 1,0-16 14,-3 12 49,1 0 2,-1 26 10,7 165 23,-1-228-32,-1 1 1,-1-1 0,-8 35-1,-1 16 12,10-60-22,0-1 1,1 1-1,3 20 0,17 75 0,-12 4 31,-3 59 50,-2-142-61,-2-17-8,0 18 1,0-9 0,0-18-6,-1 0 0,1 1 0,-1-1 1,-1 0-1,1 5 0,-1-9-11,1 1 0,0-1 0,0 0 0,0 1 0,0-1 0,0 0 0,0 1 0,0-1 0,0 1 0,0-1 0,0 0 0,0 1 0,0-1 0,1 0 0,-1 1 0,0-1 0,0 0 0,0 1 0,0-1 0,0 0 0,1 1 0,-1-1 0,0 0 0,0 1-1,1-1 1</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21.781"/>
    </inkml:context>
    <inkml:brush xml:id="br0">
      <inkml:brushProperty name="width" value="0.05" units="cm"/>
      <inkml:brushProperty name="height" value="0.05" units="cm"/>
      <inkml:brushProperty name="color" value="#E71224"/>
    </inkml:brush>
  </inkml:definitions>
  <inkml:trace contextRef="#ctx0" brushRef="#br0">3 1 7626,'-2'1'3363,"1"2"-2810,1-3-504,0 1-1,0-1 1,0 1-1,0-1 1,0 1-1,0-1 1,0 1-1,0-1 1,0 1-1,0-1 1,1 1-1,-1-1 1,0 0-1,0 1 1,0-1-1,1 1 1,-1-1-1,0 1 1,0-1-1,1 0 1,0 1-1,5 6 465,-5-6-391,1 1-1,-1-1 0,1 1 1,-1-1-1,0 1 1,0 0-1,0-1 0,0 1 1,0 0-1,0 0 1,1 3-1,1 22 819,-1-15-652,1 0 0,1 0 0,10 22 0,-3-9-22,3 16 231,12 59-1,-10-34-257,-12-54-204,22 84 145,-16-67-145,14 31 1,-18-46-74,0 0 1,0 0 0,4 18-1,-4-7-851,-3-19-3237,-11-15-2315</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22.128"/>
    </inkml:context>
    <inkml:brush xml:id="br0">
      <inkml:brushProperty name="width" value="0.05" units="cm"/>
      <inkml:brushProperty name="height" value="0.05" units="cm"/>
      <inkml:brushProperty name="color" value="#E71224"/>
    </inkml:brush>
  </inkml:definitions>
  <inkml:trace contextRef="#ctx0" brushRef="#br0">4 78 10314,'-1'0'48,"1"-1"1,0 0-1,-1 1 0,1-1 0,0 0 1,0 1-1,-1-1 0,1 1 0,0-1 0,0 0 1,0 1-1,0-1 0,0 0 0,0 0 0,0 1 1,0-1-1,0 0 0,0 1 0,0-1 1,0 0-1,1 1 0,-1-1 0,0 1 0,1-1 1,-1 0-1,0 1 0,1-1 0,-1 1 1,0-1-1,1 1 0,-1-1 0,1 1 0,-1-1 1,1 1-1,0-1 0,3-2 104,0 1-1,0 0 1,0-1 0,7-1-1,-2 0 96,7-3-93,0 1 1,1 0-1,-1 1 1,1 1 0,0 0-1,32-1 1,-24 4-11,0 1 0,-1 2 0,1 1 0,31 7 0,-35-4-51,0 0 1,-1 2 0,0 0-1,-1 2 1,0 0 0,0 1-1,25 20 1,-37-27-53,-2 1 0,1 0 0,-1 1 0,1-1 0,-1 1 0,-1 0 0,1 1-1,5 10 1,-8-14-8,-1 0 1,0 0-1,1 1 0,-1-1 0,0 1 0,0-1 0,-1 1 0,1 0 1,-1-1-1,0 1 0,0 0 0,0-1 0,0 1 0,-1-1 0,1 1 0,-1 0 1,0-1-1,0 1 0,-3 6 0,-1-3 6,0 0 0,0 0 0,0 0 0,-1-1 0,0 1 0,-1-1 0,1-1 0,-1 1 1,-11 5-1,-13 10 5,-1-1 0,-1-2 0,-42 16 0,49-25-216,-1-1 0,-1-2 0,-44 5 0,63-10-430,-1 1 0,0-2 0,-19 0 0,9-6-1383</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22.485"/>
    </inkml:context>
    <inkml:brush xml:id="br0">
      <inkml:brushProperty name="width" value="0.05" units="cm"/>
      <inkml:brushProperty name="height" value="0.05" units="cm"/>
      <inkml:brushProperty name="color" value="#E71224"/>
    </inkml:brush>
  </inkml:definitions>
  <inkml:trace contextRef="#ctx0" brushRef="#br0">1 0 12107,'5'18'1272,"4"10"352,9 23-512,1 4-447,4 6-337,-7-9-88,-3-14-168,6-2-32,-10-15-128,-10-2-248,1-17-841</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22.814"/>
    </inkml:context>
    <inkml:brush xml:id="br0">
      <inkml:brushProperty name="width" value="0.05" units="cm"/>
      <inkml:brushProperty name="height" value="0.05" units="cm"/>
      <inkml:brushProperty name="color" value="#E71224"/>
    </inkml:brush>
  </inkml:definitions>
  <inkml:trace contextRef="#ctx0" brushRef="#br0">0 1 11538,'5'8'1001,"11"9"-889,3 2-360,1 5-5802</inkml:trace>
  <inkml:trace contextRef="#ctx0" brushRef="#br0" timeOffset="1">621 55 6873,'-5'-2'6284,"-1"4"-4330,-7 8-1569,12-9 6,-16 17 119,0 0 0,-17 26 0,17-22-370,-2 4 131,-30 53 1,40-61-178,0 0 0,2 1 0,0-1 0,-6 28 1,11-37-80,1 0 1,0 0 0,0 0-1,1 0 1,0 0-1,3 17 1,-3-24-16,0 0-1,1 0 1,0 0-1,-1 0 1,1 0 0,0 0-1,0 0 1,0 0 0,0 0-1,1 0 1,-1-1-1,0 1 1,1 0 0,-1-1-1,3 3 1,-1-2-2,0-1 0,1 1 1,-1 0-1,0-1 0,0 0 0,1 1 0,-1-1 1,6 1-1,3-1-17,1 0 1,-1-1-1,0 0 1,18-3-1,-14 0-35,0 0-1,-1-1 1,19-7-1,42-21-397,-62 26 331,4-2-299,-1-1-1,22-15 0,-30 18-191,-1-1 0,0 0 1,0 0-1,-1 0 0,12-16 0,-11 10-1427,8-15-1</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23.153"/>
    </inkml:context>
    <inkml:brush xml:id="br0">
      <inkml:brushProperty name="width" value="0.05" units="cm"/>
      <inkml:brushProperty name="height" value="0.05" units="cm"/>
      <inkml:brushProperty name="color" value="#E71224"/>
    </inkml:brush>
  </inkml:definitions>
  <inkml:trace contextRef="#ctx0" brushRef="#br0">2 1 12275,'-2'4'840,"7"14"0,-7 26 472,1 13-432,10 21-327,5 8-25,1 10-128,1-1-96,4-4-184,-4-9-56,1-14-40,2-7-80,-6-22-664,-5-12-441,-11-20-1167</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23.486"/>
    </inkml:context>
    <inkml:brush xml:id="br0">
      <inkml:brushProperty name="width" value="0.05" units="cm"/>
      <inkml:brushProperty name="height" value="0.05" units="cm"/>
      <inkml:brushProperty name="color" value="#E71224"/>
    </inkml:brush>
  </inkml:definitions>
  <inkml:trace contextRef="#ctx0" brushRef="#br0">0 205 11274,'45'-5'785,"9"-3"343,4-6-96,-2-1-544,-2-1-392,-7 4-104,1 1-1424,1 0-1545</inkml:trace>
  <inkml:trace contextRef="#ctx0" brushRef="#br0" timeOffset="1">601 79 12723,'-4'11'339,"1"0"1,0 1-1,0-1 0,1 0 1,1 1-1,0 0 1,0-1-1,1 1 1,1-1-1,2 17 0,-1-22-319,-1 1 0,1 0 0,0-1-1,1 0 1,-1 1 0,1-1 0,1 0-1,-1 0 1,1-1 0,0 1 0,0-1-1,1 0 1,-1 0 0,1 0 0,1 0-1,-1-1 1,0 0 0,11 6 0,-9-7-51,-1 0 1,1-1 0,0 1 0,0-1 0,0-1 0,0 1 0,0-1-1,0-1 1,0 1 0,0-1 0,1 0 0,-1-1 0,8-1 0,-2-1-22,-1 0 0,0 0 0,0-1 0,0-1 0,0 0 0,17-11 0,-25 14 53,0-1-1,-1 0 1,1 0-1,-1 0 1,0 0-1,0 0 1,0-1-1,0 1 1,-1-1-1,1 0 1,-1 0-1,0 0 1,2-6-1,-1 2 12,-1 0 0,1-1 0,-2 1 0,1-1 0,0-17 0,-2 20-6,0-1 0,-1 0 1,0 1-1,0-1 0,0 1 1,0-1-1,-1 1 0,0-1 1,-1 1-1,0 0 0,0 0 1,0 0-1,0 0 0,-1 1 1,0-1-1,0 1 0,0 0 0,-8-6 1,-17-10-71,21 16-417,0-1 0,-14-12 0,15 10-1722,4 0-2794</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23.818"/>
    </inkml:context>
    <inkml:brush xml:id="br0">
      <inkml:brushProperty name="width" value="0.05" units="cm"/>
      <inkml:brushProperty name="height" value="0.05" units="cm"/>
      <inkml:brushProperty name="color" value="#E71224"/>
    </inkml:brush>
  </inkml:definitions>
  <inkml:trace contextRef="#ctx0" brushRef="#br0">0 249 8074,'20'41'6227,"38"89"-2144,-54-120-4015,-4-10-66,0 0 0,0 0 0,0 0-1,0 0 1,0 0 0,0 0 0,0 0 0,0 0 0,0 0 0,0 0-1,1 0 1,-1 0 0,0-1 0,0 1 0,0 0 0,0 0 0,0 0 0,0 0-1,0 0 1,0 0 0,0 0 0,0 0 0,0 0 0,0 0 0,0 0-1,0 0 1,0 0 0,0 0 0,0 0 0,0 1 0,0-1 0,1 0-1,-1 0 1,0 0 0,0 0 0,0 0 0,0 0 0,0 0 0,0 0 0,0 0-1,0 0 1,0 0 0,0 0 0,0 0 0,0 0 0,0 0 0,0 0-1,0 0 1,0 0 0,0 0 0,0 0 0,0 0 0,0 0 0,0 0 0,0 0-1,0 0 1,0 1 0,0-1 0,0 0 0,0 0 0,0 0 0,0 0-1,0 0 1,0 0 0,0-5 58,-2-5-60,0 0 0,0 1 0,-1-1-1,0 0 1,-5-8 0,1 3 12,-4-20 0,5 10-23,1 0 1,1 0-1,0-45 1,4 54-120,1 0 0,1 1 0,0-1 0,1 1-1,1 0 1,0 0 0,8-18 0,-11 31-4,0 0 1,0 0-1,0 0 0,0 0 0,1 0 1,1-3-1,-2 5-24,0-1 0,-1 0 0,1 1 0,0-1 0,0 1 0,0-1 1,0 1-1,0 0 0,0-1 0,0 1 0,-1 0 0,1-1 0,0 1 0,1 0 0,13 1-4428</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24.173"/>
    </inkml:context>
    <inkml:brush xml:id="br0">
      <inkml:brushProperty name="width" value="0.05" units="cm"/>
      <inkml:brushProperty name="height" value="0.05" units="cm"/>
      <inkml:brushProperty name="color" value="#E71224"/>
    </inkml:brush>
  </inkml:definitions>
  <inkml:trace contextRef="#ctx0" brushRef="#br0">0 392 10226,'6'0'459,"-1"0"0,0 0 0,1 0 0,-1-1-1,0 1 1,1-1 0,-1-1 0,0 1 0,0-1 0,10-4 0,-1-2 120,0-1 1,17-12 0,-28 18-500,5-3 69,0 0-1,-1-1 1,1 0 0,-1 0-1,-1-1 1,1 0 0,8-16 0,3-9 177,27-69 0,-41 87-324,0 1 1,-1-1-1,-1 1 0,0-1 1,0-22-1,-2 36-8,0 0-1,0 0 1,0 0-1,0 0 0,0 0 1,0 1-1,0-1 0,0 0 1,0 0-1,-1 0 1,1 0-1,0 0 0,-1 1 1,1-1-1,-1 0 1,1 0-1,-1 0 0,1 1 1,-1-1-1,0-1 1,0 2-2,1 0 1,-1 0 0,1 0 0,0-1-1,-1 1 1,1 0 0,-1 0 0,1 0 0,-1 0-1,1 0 1,0 0 0,-1 0 0,1 0-1,-1 0 1,1 1 0,0-1 0,-1 0-1,0 0 1,-11 9-125,2 1 110,0 1 1,1 1-1,0 0 0,1 0 0,-8 14 0,1 4 65,-13 39 0,22-56-25,2 2 0,0-1 1,0 0-1,1 1 0,1 0 0,1-1 1,0 1-1,1 15 0,2-10-10,0 0 0,2-1 0,0 1 0,1-1 0,1 0 0,1 0 0,1-1 0,11 19 0,-14-28-23,1-1 1,0 0-1,0 0 1,1 0-1,0-1 0,1 0 1,-1 0-1,1-1 1,1 0-1,-1-1 0,1 0 1,0 0-1,0 0 1,0-1-1,1-1 0,0 0 1,-1 0-1,17 2 1,-12-3-234,1-1 0,0 0 0,20-2 0,-23 0-1067,-1-1 0,18-4 0,-11 2-3569</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24.753"/>
    </inkml:context>
    <inkml:brush xml:id="br0">
      <inkml:brushProperty name="width" value="0.05" units="cm"/>
      <inkml:brushProperty name="height" value="0.05" units="cm"/>
      <inkml:brushProperty name="color" value="#E71224"/>
    </inkml:brush>
  </inkml:definitions>
  <inkml:trace contextRef="#ctx0" brushRef="#br0">242 98 5177,'-3'-27'6735,"2"21"-5840,-1-1-1,-3-9 1,4 13-767,0 1 0,-1-1 0,1 1 0,0-1 1,-1 1-1,1-1 0,-1 1 0,0 0 0,0 0 0,0 0 0,0 0 1,0 0-1,0 0 0,-1 0 0,1 1 0,0-1 0,-5-1 0,6 3-105,-1 0-1,1-1 1,0 1 0,-1 0-1,1 0 1,-1 0-1,1 0 1,0 0-1,-1 0 1,1 0-1,-1 1 1,1-1 0,0 0-1,-1 1 1,1-1-1,0 1 1,0 0-1,-1-1 1,1 1-1,0 0 1,0 0 0,0-1-1,-1 2 1,-11 8 70,1 1 1,0 0-1,1 0 1,1 1-1,0 1 0,-16 24 1,15-18-15,0 1 1,2 1 0,0-1-1,-8 32 1,14-41-53,0 0 0,2 0-1,-1 0 1,1 0 0,1 16 0,0-22-21,0 0 0,1 0 0,0 0 0,0 0 0,0 0 0,1 0 0,0 0 0,0 0 0,0 0 0,0-1 0,1 1 0,0-1 0,6 8 0,-5-8-9,0 0-1,1 0 1,0-1-1,-1 1 1,1-1-1,0 0 1,1-1-1,-1 1 1,0-1-1,1 0 1,0-1-1,-1 1 1,1-1-1,0 0 1,0 0-1,8-1 1,-3 0-32,0 0 0,0-1-1,-1-1 1,1 0 0,0 0 0,-1-1 0,21-9 0,-13 4-5,0-1 0,-1-1 0,0 0 0,-1-1 0,0-1 0,-1-1 0,23-22 0,-32 27 6,0 1 0,0-1 0,-1 0 0,0-1 0,0 1 1,-1-1-1,4-11 0,-6 15 26,0-1 1,-1 1-1,0-1 1,0 1-1,-1-1 1,1 0-1,-1 1 1,0-1-1,-1 1 1,1-1-1,-1 1 1,0-1-1,-1 1 1,-1-6-1,0 5-2,0-1 1,0 1-1,-1 0 1,1 0-1,-1 0 0,-1 1 1,1 0-1,-1-1 0,-8-6 1,4 5-33,0 1 1,0 0 0,0 1 0,0 0-1,-17-6 1,15 6-29,-23-7-212,31 11 203,-1 0-1,1 1 0,-1-1 0,0 1 1,1 0-1,-1 0 0,-5 0 1,0 4-836,5-1-603</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25.090"/>
    </inkml:context>
    <inkml:brush xml:id="br0">
      <inkml:brushProperty name="width" value="0.05" units="cm"/>
      <inkml:brushProperty name="height" value="0.05" units="cm"/>
      <inkml:brushProperty name="color" value="#E71224"/>
    </inkml:brush>
  </inkml:definitions>
  <inkml:trace contextRef="#ctx0" brushRef="#br0">393 6 9394,'-23'-6'1816,"-9"9"-599,-6 8 119,-8 13-592,-8 8 72,-1 14 160,2 4-199,9 15-393,7 7-72,26 2-32,13-1-24,18-8-88,14-5-64,7-7-144,-3-7-232,-2-11-816,-1-5-457,-14-16-1807</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25.438"/>
    </inkml:context>
    <inkml:brush xml:id="br0">
      <inkml:brushProperty name="width" value="0.05" units="cm"/>
      <inkml:brushProperty name="height" value="0.05" units="cm"/>
      <inkml:brushProperty name="color" value="#E71224"/>
    </inkml:brush>
  </inkml:definitions>
  <inkml:trace contextRef="#ctx0" brushRef="#br0">1 121 9634,'20'0'2056,"14"-7"-839,15-4 95,14-3-560,15-7-312,3-1-40,-5-3-168,-6 6-416,-18 19-1784,-12-2-937</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25.907"/>
    </inkml:context>
    <inkml:brush xml:id="br0">
      <inkml:brushProperty name="width" value="0.05" units="cm"/>
      <inkml:brushProperty name="height" value="0.05" units="cm"/>
      <inkml:brushProperty name="color" value="#E71224"/>
    </inkml:brush>
  </inkml:definitions>
  <inkml:trace contextRef="#ctx0" brushRef="#br0">379 59 7578,'-13'-13'3746,"-9"-8"-82,20 19-3538,0 1 0,0-1 0,0 1-1,0 0 1,-1 0 0,1 0 0,0 0 0,-1 0-1,-3-1 1,-31-1 749,21 0-743,8 1-87,-1 1-1,-17-1 1,24 2-46,-1 0 1,0 0-1,1 1 0,-1-1 1,1 1-1,-1 0 0,1-1 1,0 1-1,-1 0 0,1 1 1,0-1-1,-1 0 0,1 1 1,-3 1-1,-18 21-35,12-15 20,-19 9 1,18-11 7,-19 14 0,-3 14 4,16-15-5,15-18 4,0 1-1,1 0 1,-1 0 0,1 0 0,0 0-1,0 0 1,-2 4 0,3-6 1,1 1 0,0-1 0,-1 0 0,1 0 0,0 1 0,0-1 0,0 0 0,0 1 0,0-1 0,0 0 0,0 1 0,1-1 0,-1 0 0,0 0 0,1 1 0,-1-1-1,1 0 1,-1 0 0,1 0 0,-1 1 0,1-1 0,1 1 0,3 4-8,0-1 1,-1 0-1,2-1 0,-1 1 0,1-1 0,-1 0 0,1 0 1,0-1-1,0 0 0,11 4 0,8 2 7,36 8 1,-57-16 3,61 13 22,-16-3 3,58 19 0,-92-24-16,0 0-1,-1 0 1,0 2 0,0 0-1,-1 0 1,0 1-1,0 1 1,12 12 0,-21-18 5,1 1 0,-1 0 0,0 0 1,0 0-1,-1 1 0,4 6 0,-6-10 1,0 1 0,0-1-1,0 0 1,0 1 0,-1-1 0,0 1-1,1-1 1,-1 1 0,0-1-1,0 1 1,0 0 0,0-1-1,-1 1 1,1-1 0,-1 1 0,1-1-1,-1 0 1,0 1 0,-1 2-1,-1 0 15,0-1 1,0 0-1,0 1 0,-1-1 0,1-1 0,-1 1 0,0 0 0,0-1 0,0 0 0,-6 4 0,-1-1 15,1-1 0,-1 1 0,-18 5 0,14-7-8,0 0 1,-1-1 0,1-1 0,-18 1 0,-64-4 90,80-1-199,0 0 1,0-1-1,0-1 1,0 0-1,1-1 1,0-1-1,-16-8 1,28 12-86,1 1 0,0-1-1,0 0 1,-1 0 0,1 0 0,0 0 0,1-1 0,-1 1 0,0-1-1,1 0 1,-1 1 0,1-1 0,-2-4 0,-8-15-1845</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26.355"/>
    </inkml:context>
    <inkml:brush xml:id="br0">
      <inkml:brushProperty name="width" value="0.05" units="cm"/>
      <inkml:brushProperty name="height" value="0.05" units="cm"/>
      <inkml:brushProperty name="color" value="#E71224"/>
    </inkml:brush>
  </inkml:definitions>
  <inkml:trace contextRef="#ctx0" brushRef="#br0">1 184 6809,'1'25'8010,"0"-21"-7786,0-1 1,0 1 0,1 0-1,-1 0 1,1-1 0,0 1 0,0 0-1,0-1 1,0 0 0,5 6-1,2 1-149,0 0 0,1 0 0,0-1-1,0 0 1,1-1 0,0 0 0,0-1-1,1 0 1,0-1 0,1-1 0,-1 1-1,1-2 1,0 0 0,0 0 0,0-2-1,0 1 1,27 0 0,-28-3-55,0-1-1,0 0 1,0-1 0,0-1-1,0 0 1,-1 0-1,1-1 1,-1 0 0,0-1-1,0-1 1,-1 1 0,1-2-1,12-10 1,-16 12-4,0-1-1,-1 0 1,0-1-1,0 1 1,-1-1 0,1-1-1,-1 1 1,-1-1 0,0 0-1,0 0 1,0 0 0,-1 0-1,0-1 1,-1 1 0,1-1-1,-2 0 1,1 1-1,-1-17 1,-1 12-16,-1 0-1,-1-1 1,0 1-1,-1 0 1,-1 0-1,0 0 1,0 0 0,-11-19-1,15 31-1,0 0 1,-1 0-1,1 1 0,0-1 0,-1 0 1,1 1-1,-1-1 0,1 0 0,-1 1 1,1-1-1,-1 1 0,1-1 0,-1 1 1,1-1-1,-2 0 0,2 2 2,0-1 0,-1 1-1,1-1 1,0 1 0,-1 0 0,1-1-1,0 1 1,0-1 0,-1 1 0,1 0-1,0-1 1,0 1 0,0-1 0,0 1 0,0 0-1,0 1 1,0 6 39,0 1-1,0 0 0,1 0 1,0-1-1,3 13 1,-2-15-11,63 259 588,-11-59-501,-54-204-115,63 264 90,-49-204-79,-12-51-84,-1 0 0,0 0 1,-2 16-1,1-26 10,0 0 0,0 0 0,0 0 0,0 0 0,0 0 0,-1 0 0,1 0 0,0 0 0,0-1 0,-1 1 0,1 0 0,-1 1 0,1-2 23,0 0 0,-1 0 0,1 0 0,0 0 1,0 0-1,0 0 0,0 0 0,0 0 0,0 0 0,0 0 0,-1 0 0,1 0 0,0 1 0,0-1 0,0 0 0,0 0 0,0 0 0,0 0 0,0 0 0,-1 0 0,1 0 0,0-1 0,0 1 0,0 0 0,0 0 0,0 0 0,0 0 0,-1 0 0,1 0 0,0 0 0,-5-6-1473,-3-13-1413</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26.978"/>
    </inkml:context>
    <inkml:brush xml:id="br0">
      <inkml:brushProperty name="width" value="0.05" units="cm"/>
      <inkml:brushProperty name="height" value="0.05" units="cm"/>
      <inkml:brushProperty name="color" value="#E71224"/>
    </inkml:brush>
  </inkml:definitions>
  <inkml:trace contextRef="#ctx0" brushRef="#br0">0 216 13227,'7'25'1356,"0"1"0,17 37-1,4 15-542,-25-70-772,17 56 262,-16-54-249,0-1 0,1 1 0,0-1 0,8 11 0,-6-12-2,-5-7-39,-1 1 0,0-1 0,0 0 0,0 1 0,0-1 0,0 1 0,0-1 0,0 1 0,0 0 0,-1-1 0,1 1 0,0 0 0,-1-1 0,1 4 0,-1-4-9,0-1 1,0 0-1,0 0 0,0 0 1,0 0-1,0 1 0,0-1 1,0 0-1,0 0 0,-1 0 1,1 0-1,0 1 0,0-1 0,0 0 1,0 0-1,0 0 0,0 0 1,0 0-1,-1 0 0,1 1 1,0-1-1,0 0 0,0 0 1,0 0-1,0 0 0,-1 0 1,1 0-1,0 0 0,0 0 0,0 0 1,0 0-1,-1 0 0,1 0 1,0 0-1,0 0 0,0 0 1,0 0-1,-1 0 0,1 0 1,0 0-1,0 0 0,0 0 1,0 0-1,-1 0 0,1 0 1,0 0-1,0 0 0,0 0 0,0 0 1,-1-1-1,1 0 6,-1-1-1,0 1 0,1-1 1,-1 0-1,1 1 1,0-1-1,-1 0 0,1 1 1,0-1-1,0 0 1,1-2-1,-2-3-18,-6-224-414,7 214 380,1 0 0,1 0 0,1 1 0,0-1 0,1 0 0,1 1 0,9-21 0,-13 34 35,0 0-1,0 1 0,0 0 1,1-1-1,-1 1 0,1 0 1,0 0-1,-1 0 0,1 0 1,0 0-1,0 0 0,1 0 1,-1 1-1,0-1 0,0 1 1,1-1-1,3-1 0,-5 3 5,0 0 0,-1 0 0,1-1 0,-1 1-1,1 0 1,0 0 0,-1 0 0,1 0 0,-1 0-1,1 0 1,0 0 0,-1 0 0,1 0 0,0 0 0,-1 0-1,1 0 1,-1 0 0,1 0 0,0 1 0,-1-1-1,1 0 1,-1 1 0,2-1 0,-1 1 1,0 1 0,0-1 0,0 0 0,0 1 0,0-1 0,0 0 1,0 3-1,2 1-6,13 26 88,14 37 0,-19-41-2,14 41 185,-17-43-159,2-1 0,12 25 0,-8-23-41,-14-26-59,1 0-1,-1 0 0,0 0 0,0 0 0,0 1 0,0-1 0,0 0 0,0 0 0,0 0 0,0 0 0,0 0 0,1 0 1,-1 0-1,0 0 0,0 0 0,0 0 0,0 0 0,0 0 0,0 0 0,0 1 0,1-1 0,-1 0 0,0 0 0,0 0 1,0 0-1,0 0 0,0 0 0,0 0 0,1 0 0,-1 0 0,0-1 0,0 1 0,0 0 0,0 0 0,0 0 1,0 0-1,1 0 0,-1 0 0,0 0 0,0 0 0,0 0 0,0 0 0,0 0 0,0 0 0,0 0 0,0-1 0,1 1 1,-1 0-1,0 0 0,0 0 0,0 0 0,0 0 0,0 0 0,0-1 0,1-1 1,0-1-1,0 0 1,0 0 0,-1 0-1,1 0 1,0-6 0,0 1-11,4-70-91,1-5-38,13-30-220,-14 89 247,2 1-1,15-38 1,-20 57 99,0 1 1,0-1-1,0 0 1,1 1-1,0 0 1,-1 0-1,1 0 1,6-5-1,-8 7 10,-1 0-1,1 1 1,0-1-1,0 0 1,0 1 0,0-1-1,0 1 1,0 0-1,0-1 1,0 1 0,0 0-1,0-1 1,0 1-1,0 0 1,0 0 0,0 0-1,0 0 1,0 0-1,0 0 1,0 0-1,0 0 1,0 0 0,0 1-1,0-1 1,0 0-1,0 1 1,0-1 0,0 1-1,0-1 1,0 1-1,0-1 1,0 1 0,0 0-1,-1-1 1,1 1-1,1 1 1,3 5 45,-1 1 1,1 0-1,-1 0 1,-1 0-1,5 13 1,-7-16-21,33 108 349,-7-16-245,-18-73-339,19 43-1,-18-51-404,-10-16 535,0 1 0,1-1 1,-1 0-1,0 0 0,0 1 0,1-1 0,-1 0 0,0 0 0,0 1 0,1-1 0,-1 0 1,0 0-1,1 0 0,-1 0 0,0 1 0,1-1 0,-1 0 0,0 0 0,1 0 0,-1 0 1,0 0-1,1 0 0,-1 0 0,1 0 0,-1 0 0,0 0 0,1 0 0,-1 0 1,0 0-1,1 0 0,-1-1 0,0 1 0,1 0 0,-1 0 0,0 0 0,1 0 0,-1-1 1,1 1-1,-1 0-47,1-2-409,1 1 0,0 0-1,-1-1 1,0 0 0,3-3 0,8-13-4182</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27.441"/>
    </inkml:context>
    <inkml:brush xml:id="br0">
      <inkml:brushProperty name="width" value="0.05" units="cm"/>
      <inkml:brushProperty name="height" value="0.05" units="cm"/>
      <inkml:brushProperty name="color" value="#E71224"/>
    </inkml:brush>
  </inkml:definitions>
  <inkml:trace contextRef="#ctx0" brushRef="#br0">1 1 10466,'2'2'235,"0"0"0,0 0 1,0 1-1,0-1 0,0 1 0,0-1 0,-1 1 0,1 0 0,-1 0 1,0 0-1,0 0 0,1 3 0,14 43 434,-3 0 1,7 54-1,5 105 86,-7-50 191,3 7 53,-19-157-936,-2-7-43,1 1-1,-1-1 0,0 0 0,0 0 0,0 1 0,0-1 0,0 0 0,0 0 1,0 0-1,0 1 0,-1 1 0,1-3-15,0 0-1,0 0 1,0 0 0,0 0-1,0 0 1,0 0 0,0 0-1,0 1 1,0-1 0,-1 0-1,1 0 1,0 0 0,0 0-1,0 0 1,0 0 0,0 0-1,0 0 1,0 0 0,-1 0-1,1 0 1,0 0 0,0 0-1,0 0 1,0 0 0,0 0-1,0 0 1,0 0 0,-1 0 0,1 0-1,0 0 1,0 0 0,0 0-1,0 0 1,0 0 0,0 0-1,0 0 1,-1-1 0,1 1-1,0 0 1,0 0 0,0 0-1,0 0 1,0 0 0,0 0-1,0 0 1,0 0 0,0-1-1,-5-5 17,4 1-34,0 1-1,0-1 1,1 0-1,0 0 1,0-7-1,0-12-50,-7-40-97,4 44 76,0 0-1,2 0 0,1-27 1,13-51-402,-9 72 305,-3 19 119,1 1 1,-1-1-1,1 0 1,0 1-1,1-1 0,-1 1 1,5-8-1,-5 11 38,1 0-1,-1-1 1,1 1-1,0 0 1,0 1-1,0-1 1,0 0-1,0 1 0,0 0 1,1-1-1,-1 1 1,1 1-1,5-3 1,-5 2 17,1 1 1,-1 0 0,0 1-1,1-1 1,-1 1 0,0 0-1,1 0 1,-1 0 0,1 0-1,-1 1 1,0 0 0,1 0-1,-1 0 1,0 0-1,0 1 1,5 1 0,0 2 3,1 0 1,-1 1-1,0 0 1,-1 0-1,13 13 0,-9-7 61,0 1-1,-2 0 0,1 1 1,-2 0-1,0 1 0,8 18 1,-5-8 149,-2 0 0,-1 1 0,7 31 1,-14-44-113,1 0 1,-2 0 0,0 0-1,0 0 1,-1 0 0,-2 14 0,1-20-49,0 1 0,-1-1 0,0 0 0,0 1 0,-1-1 0,0 0 1,0 0-1,0 0 0,-1-1 0,0 0 0,-9 11 0,6-10-25,0 0-1,0-1 1,0 0-1,-1 0 1,0-1-1,0 0 1,0-1-1,-1 1 1,0-1-1,0-1 1,-9 3-1,7-3-63,0-1 1,0 0-1,0-1 1,0 0-1,0 0 0,0-1 1,0-1-1,-22-4 1,27 4-67,1-1 1,-1 1 0,1-2 0,0 1-1,0 0 1,0-1 0,1 0 0,-1 0-1,-6-6 1,8 7 3,-1-1-126,0 0 0,1 0-1,-1-1 1,-5-6 0,8 8 64,0 0 0,0 0 0,0 0-1,0 0 1,0-1 0,0 1 0,0 0-1,1-1 1,-1 1 0,1 0 0,0-1 0,0-2-1,0-7-1328,2-13-1,-2 25 1487</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27.842"/>
    </inkml:context>
    <inkml:brush xml:id="br0">
      <inkml:brushProperty name="width" value="0.05" units="cm"/>
      <inkml:brushProperty name="height" value="0.05" units="cm"/>
      <inkml:brushProperty name="color" value="#E71224"/>
    </inkml:brush>
  </inkml:definitions>
  <inkml:trace contextRef="#ctx0" brushRef="#br0">182 74 11074,'-9'4'601,"-1"1"1,1 0-1,0 0 0,1 1 0,0 0 0,0 1 0,-13 13 0,9-7-214,1 1-1,0 1 1,-13 24-1,17-26-297,1 1 1,0-1-1,1 1 0,1 1 0,0-1 0,1 1 1,0-1-1,1 1 0,1 0 0,0 0 1,1-1-1,3 17 0,-2-21-75,1 0 0,0 1 0,1-1 0,0 0 0,0 0 0,1-1 0,10 18 0,-9-20-10,-1-1 0,1 1 0,0-1 0,1 0 0,-1-1 0,1 1 0,0-1 0,1-1 0,-1 1 0,1-1 0,8 5 0,-8-7-16,-1 1 0,1-1 0,0 0 1,-1 0-1,1-1 0,0 0 0,0 0 0,0-1 0,0 1 0,0-2 0,0 1 0,0-1 0,0 0 0,-1 0 0,1-1 0,0 0 0,0 0 0,-1-1 0,0 0 0,1 0 0,-1 0 0,0-1 1,9-7-1,-2 0 17,0 0 0,-1-1 0,-1 0 1,15-20-1,-21 24-1,0 1 1,0-1-1,-1-1 0,0 1 1,-1-1-1,0 0 0,0 1 0,-1-1 1,3-16-1,-4 13-5,-1-1 0,0 0 0,-1 1-1,-1-1 1,0 1 0,0 0 0,-1-1 0,-1 1 0,0 1-1,-7-15 1,0 4-22,-1 0-1,-2 0 0,0 1 1,-19-20-1,24 30 18,-1 0 0,0 1-1,-1 0 1,-12-8-1,15 13-7,0-1-1,-1 2 1,1-1-1,-1 1 1,0 1-1,-18-6 1,17 8-38,8 1-73,1 0-1,-1-1 0,0 1 0,1 0 1,-1-1-1,0 1 0,1-1 1,-3 0-1,0-2-1268</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28.181"/>
    </inkml:context>
    <inkml:brush xml:id="br0">
      <inkml:brushProperty name="width" value="0.05" units="cm"/>
      <inkml:brushProperty name="height" value="0.05" units="cm"/>
      <inkml:brushProperty name="color" value="#E71224"/>
    </inkml:brush>
  </inkml:definitions>
  <inkml:trace contextRef="#ctx0" brushRef="#br0">0 1 4705,'1'-1'4278,"6"6"-2911,-6-4-1176,-1 0-1,1 0 1,0 0 0,0 0-1,-1 1 1,1-1 0,0 0-1,-1 1 1,0-1 0,1 0-1,-1 1 1,0-1-1,1 2 1,0 3 233,18 67 1620,38 271 1704,-42-237-3049,52 339 1158,-41-331-1465,-17-93-641,-14-31-939,-3-8-170,-2-7-178</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29.586"/>
    </inkml:context>
    <inkml:brush xml:id="br0">
      <inkml:brushProperty name="width" value="0.05" units="cm"/>
      <inkml:brushProperty name="height" value="0.05" units="cm"/>
      <inkml:brushProperty name="color" value="#E71224"/>
    </inkml:brush>
  </inkml:definitions>
  <inkml:trace contextRef="#ctx0" brushRef="#br0">3325 229 5753,'-1'-1'678,"-4"-4"3228,-7-8-2099,12 13-1769,-1 0 1,1-1-1,0 1 0,0 0 1,0 0-1,-1-1 0,1 1 1,0 0-1,0 0 0,0-1 1,0 1-1,0 0 1,0-1-1,-1 1 0,1 0 1,0 0-1,0-1 0,0 1 1,0 0-1,0-1 0,0 1 1,0 0-1,0-1 0,0 1 1,0 0-1,0 0 0,1-1 1,-1 1-1,0 0 1,0-1-1,0 1 0,0 0 1,0 0-1,1-1 0,-1 1 1,0 0-1,0 0 0,0 0 1,1-1-1,-1 1 0,0 0 1,0 0-1,0 0 1,1-1-1,-1 1 0,0 0 1,1 0-1,-1 0 0,0 0 1,0 0-1,1 0 0,-1 0 1,1-1-1,-1 2-30,0-1 0,0 0 0,0 0 1,0 0-1,0 0 0,0 0 0,0 0 0,0 0 0,-1 0 1,1 0-1,0 0 0,0 0 0,0 0 0,0 0 0,0 0 1,0 0-1,0 0 0,0 0 0,0 0 0,0 0 0,0 0 0,0 0 1,0 0-1,0 1 0,0-1 0,0 0 0,0 0 0,0 0 1,0 0-1,0 0 0,0 0 0,0 0 0,0 0 0,0 0 0,0 0 1,0 0-1,0 0 0,0 0 0,0 0 0,0 0 0,0 0 1,0 0-1,0 0 0,1 0 0,-1 1 0,0-1 0,0 0 0,0 0 1,0 0-1,0 0 0,0 0 0,0 0 0,0 0 0,0 0 1,0 0-1,0 0 0,0 0 0,0 0 0,0 0 0,0 0 0,0 0 1,0 0-1,0 0 0,0 0 0,1 0 0,-1 0 0,-6 6 126,0-3-70,3-2-27,1 1 0,0-1 0,-1 1 0,1 0 0,0-1 1,0 1-1,0 0 0,0 0 0,0 0 0,-2 5 0,-36 49 735,17-12-295,15-34-367,1 0 0,-2-1 0,-12 13 1,-35 24 154,19-18-212,-2-3-1,0-1 0,-80 35 1,-78 15-31,69-41-20,47-13-2,-141 26 16,-3-19 21,119-19-28,0-4 1,-107-10-1,-15-17 2,3-13 11,107 3 22,60 15-26,34 10-2,0 0-1,0-1 1,1-1 0,-33-21-1,-20-22 40,39 26 4,-62-34 0,68 46 47,0 1 1,-1 2 0,-39-10-1,-32-7 504,15 7 451,78 20-767,9 3-293,1-1 0,0 0 0,-1 0 0,1 0 0,0 0 0,-1 0 0,1 0 0,0 0-1,-1-1 1,1 1 0,0 0 0,-1 0 0,1 0 0,0 0 0,-1 0 0,1 0 0,0-1 0,0 1 0,-1 0 0,1 0 0,0 0 0,0-1-1,-1 1 1,0-1 1,1 1-1,-1 0 0,1-1 0,-1 1 0,0 0 0,1-1 1,-1 1-1,0 0 0,1 0 0,-1 0 0,0 0 1,1 0-1,-1 0 0,0 0 0,-1 0 0,-1 0 4,-1-1 3,0 1-1,-1 0 1,1 0-1,0 1 1,-1-1-1,1 1 0,-6 2 1,5-2-7,0 1 1,0-1-1,-10 0 1,8 0-7,-4-1 19,11 0-14,0 0 1,0 0-1,0 0 0,-1 0 0,1 0 1,0 0-1,0-1 0,0 1 0,-1 0 1,1 0-1,0 0 0,0 0 1,0-1-1,0 1 0,-1 0 0,1 0 1,0 0-1,0-1 0,0 1 0,0 0 1,0 0-1,0 0 0,0-1 0,0 1 1,0 0-1,0 0 0,0-1 1,0 1-1,0 0 0,0 0 0,0-1 1,0 1-1,0 0 0,0 0 0,0-1 1,0 1-1,0 0 0,0 0 0,0-1 1,3-6-9,-1 0-1,1 0 1,0 0 0,0 1 0,9-13 0,-2 5 10,18-19-1,19-18-2,39-41 1,-38 52-3,-10 8-3,-36 30 2,0 0 0,0 0 1,0 1-1,0-1 0,0 0 0,0 1 1,1 0-1,-1-1 0,0 1 0,1 0 1,-1 0-1,1 1 0,-1-1 0,6-1 1,-8 2 1,0 0 1,0 0 0,0 0-1,1 1 1,-1-1 0,0 0-1,0 0 1,0 0-1,0 0 1,0 0 0,0 0-1,1 0 1,-1 0 0,0 0-1,0 0 1,0 0 0,0 0-1,0 1 1,0-1-1,0 0 1,0 0 0,1 0-1,-1 0 1,0 0 0,0 0-1,0 1 1,0-1 0,0 0-1,0 0 1,0 0-1,0 0 1,0 0 0,0 0-1,0 1 1,0-1 0,0 0-1,0 0 1,0 0 0,0 0-1,0 0 1,0 1 0,0-1-1,0 0 1,0 0-1,0 0 1,0 0 0,-1 0-1,1 0 1,0 1 0,0-1-1,0 0 1,0 0 0,0 0-1,-5 10-14,0-2 16,-1 0-1,0 0 0,-12 12 0,-25 19 5,22-22-3,-65 56 3,22-20 1,35-25-5,1 1 1,2 1-1,-39 57 0,57-75 1,1-1 1,0 1-1,1 0 0,1 1 0,-7 20 0,12-31-1,-1-1-1,1 1 1,-1 0-1,1-1 1,0 1-1,0 0 1,0-1 0,0 1-1,0 0 1,0 0-1,0-1 1,1 1-1,-1 0 1,1-1 0,-1 1-1,2 2 1,-1-2 1,0-1 0,1 1 1,-1-1-1,0 1 0,1-1 0,-1 1 1,1-1-1,0 0 0,-1 0 1,1 0-1,0 0 0,0 0 0,2 1 1,-2-1 6,1 0 1,0-1 0,0 1 0,0-1-1,-1 1 1,1-1 0,0 0 0,0 0-1,3 0 1,26-6 75,-5 1-26,34 1 52,-32 3-63,-8 0-19,0 1-1,38 5 0,18 8-31,-71-13 2,-2 1-1,0-1 1,0 1 0,0-1-1,0 1 1,0 1-1,0-1 1,0 0 0,-1 1-1,1 0 1,0 0-1,6 4 1,4 6-95,-14-12 80,1 0 0,-1 1 0,1-1 0,-1 0 0,0 0 0,1 1 0,-1-1 0,1 0 0,-1 0 0,1 0 0,-1 0 0,1 1 0,-1-1 0,1 0 0,-1 0 0,1 0 0,0-1-447,-3 1-233,-2 1 1705</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13.924"/>
    </inkml:context>
    <inkml:brush xml:id="br0">
      <inkml:brushProperty name="width" value="0.05" units="cm"/>
      <inkml:brushProperty name="height" value="0.05" units="cm"/>
      <inkml:brushProperty name="color" value="#E71224"/>
    </inkml:brush>
  </inkml:definitions>
  <inkml:trace contextRef="#ctx0" brushRef="#br0">7 23 3177,'-6'-2'651,"8"1"143,5-1 184,-13 1-219,6-1-624,5 1-96,-5 1-23,1 0-1,-1 0 0,0 0 0,1 0 1,-1 0-1,0 0 0,1 0 0,-1 0 0,0 0 1,1 0-1,-1 0 0,0 0 0,1 0 0,-1 1 1,0-1-1,1 0 0,-1 0 0,0 0 1,0 0-1,1 1 0,0 0 121,-1-1-117,0 0 0,0 0 0,0 0 0,0 0 0,0 0 0,0 0 0,0 0 0,-1 0 0,1 0 0,0 0 0,0 0 0,0 0 0,0 0 0,0 0 0,0 0 0,0 1 0,0-1 0,0 0 0,-1 0 0,1 0 0,0 0 0,0 0 0,0 0 0,0 0 0,0 0 0,0 0 0,0 0 0,0 1 0,0-1 0,0 0 0,0 0 0,0 0 0,0 0 0,0 0 0,0 0 0,0 0 0,0 0 0,0 1 0,0-1 0,0 0 0,0 0 0,0 0 0,0 0 0,0 0 0,0 0 0,0 0 0,0 1 47,0-1-1,0 0 1,0 0-1,0 1 0,0-1 1,0 0-1,0 1 1,0-1-1,0 0 1,0 0-1,0 0 0,-1 1 1,1-1-1,0 0 1,0 0-1,0 1 0,0-1 1,0 0-1,-1 0 1,1 0-1,0 1 1,0-1-1,0 0 0,-1 0 1,1 0-1,0 0 1,-1 1-1,1-1-43,0-1-1,0 1 1,0 0-1,-1 0 1,1 1-1,0-1 1,0 0-1,0 0 1,0 0-1,-1 0 1,1 0-1,0 0 1,0 0-1,0 0 1,0 0-1,-1 0 1,1 0-1,0 0 1,0 1-1,0-1 1,0 0-1,0 0 1,0 0-1,-1 0 1,1 0-1,0 0 1,0 1-1,0-1 1,0 0-1,0 0 1,0 0-1,0 0 1,0 1-1,0-1 1,0 0-1,0 0 1,0 0-1,0 1 1,0-1-1,0 0 1,0 0-1,0 0 1,0 0-1,0 1 1,0-1-1,0 0 1,0 0-1,5 1 141,-1-1-164,0 0 62,-7 3 148,2-2 500,1-1-677,0 0-1,0 0 1,-1 0-1,1 1 1,0-1-1,0 0 1,-1 0 0,1 0-1,0 0 1,0 1-1,-1-1 1,1 0-1,0 0 1,-1 0-1,1 0 1,0 0 0,-1 0-1,1 0 1,21 0 729,-20 0-756,-1 0-1,0 0 1,0 0 0,0 0-1,0 0 1,0 0 0,0 0-1,0 0 1,0 0 0,0-1-1,0 1 1,0 0 0,0 0 0,0 0-1,0 0 1,0 0 0,0 0-1,0 0 1,0 0 0,0 0-1,0 0 1,0 0 0,0 0-1,0 0 1,0 0 0,0 0-1,0 0 1,0-1 0,0 1 0,0 0-1,0 0 1,0 0 0,0 0-1,0 0 1,0 0 0,0 0-1,0 0 1,0 0 0,0 0-1,0 0 1,0 0 0,-1 0 0,1 0-1,0 0 1,0 0 0,0 0-1,0 0 1,0 0 0,0 0-1,0 0 1,0 0 0,0 0-1,0 0 1,0 0 0,0 0 0,0 0-1,0 0 1,0 0 0,1-2 86,-4 0 53,0 1-124,2 0 29,4 1 17,-2 0-45,0 0 21,-1 0 1,1-1 0,-1 1-1,1 0 1,0-1 0,-1 1-1,1-1 1,-1 1 0,0-1-1,1 1 1,-1-1 0,1 1-1,-1-1 1,0 0 0,1 0-1,-5 0-6,6 2 93,0-1 60,-3 0 24,-3-2-127,5 1 22,-1 1-102,0 0 1,0 0 0,0 0-1,1 0 1,-1 0-1,0 1 1,0-1-1,0 0 1,1 0-1,-1 0 1,0 0 0,0 0-1,0 0 1,1 0-1,-1 0 1,0 0-1,0 1 1,0-1-1,0 0 1,1 0 0,-1 0-1,0 0 1,0 0-1,0 1 1,0-1-1,-1 0 0,2 0-4,4-1 11,-8-2 14,3 3-25,-1 0-1,1 0 0,0 0 0,0 0 1,0 0-1,0 0 0,0 0 1,0 0-1,0 0 0,0 0 1,0 0-1,0-1 0,0 1 0,-1 0 1,1 0-1,0 0 0,0 0 1,0 0-1,0 0 0,0 0 0,0 0 1,0 0-1,0 0 0,0-1 1,0 1-1,0 0 0,0 0 1,0 0-1,0 0 0,0 0 0,0 0 1,0 0-1,0 0 0,0 0 1,0-1-1,0 1 0,0 0 0,0 0 1,0 0-1,0 0 0,0 0 1,0 0-1,1 0 0,-1 0 1,0 0-1,0 0 0,0 0 0,0-1 1,0 1-1,0 0 0,0 0 1,0 0-1,0 0 0,0 0 1,0 0-1,1 0 0,-1 0 0,0 0-1,0 0 1,0 0-1,0 0 1,0 0 0,0 0-1,0-1 1,1 1-1,-1 0 1,0 0 0,0 0-1,0 0 1,0 0-1,0 0 1,0 0-1,0 0 1,0-1 0,0 1-1,0 0 1,0 0-1,0 0 1,0 0-1,0 0 1,0 0 0,0-1-1,0 1 1,0 0-1,0 0 1,0 0 0,0 0-1,0 0 1,0 0-1,0-1 1,0 1-1,0 0 1,0 0 0,-1-1-7,1 1 6,0 0 1,0 0 0,0 0-1,1 0 1,-1 0 0,0 0-1,0 0 1,0 0 0,0 0-1,0 0 1,0 0 0,0 0-1,1 0 1,-1 0-1,0 0 1,0-1 0,0 1-1,0 0 1,0 0 0,0 0-1,0 0 1,0 0 0,1 0-1,-1 0 1,0 0-1,0 0 1,0 0 0,0 0-1,0 0 1,0-1 0,0 1-1,0 0 1,0 0 0,0 0-1,0 0 1,0 0 0,0 0-1,0 0 1,0-1-1,0 1 1,0 0 0,0 0-1,0 0 1,0 0 0,0 0-1,0 0 1,0 0 0,0-1-1,0 1 1,0 0-1,0 0 1,0 0 0,0 0-1,0 0 1,0 0 0,0 0-1,0 0 1,0-1 0,0 1-1,0 0 1,0 0-1,0 0 1,-1 0 0,1 0-1,0 0 1,0 0 0,0 0-1,0 0 1,0 0 0,7-1-10,-9 2 11,1 0 0,3-2 7,-5 0-1,-2 0-14,5 1 6,0 0 1,0 0 0,0-1 0,0 1-1,0 0 1,0 0 0,0 0 0,0 0-1,0 0 1,0 0 0,0 0 0,0 0-1,0 0 1,0 0 0,0 0 0,0 0-1,0 0 1,0-1 0,0 1 0,0 0 0,0 0-1,0 0 1,0 0 0,0 0 0,0 0-1,0 0 1,1 0 0,-1 0 0,0 0-1,0 0 1,0 0 0,0 0 0,0 0-1,0 0 1,0 0 0,0 0 0,0 0-1,0 0 1,0 0 0,0 0 0,0 0-1,0 0 1,1 0 0,-1 0 0,0 0-1,0 0 1,0 0 0,0 0 0,1 0-4,-4 1 1,2 1-2,4-2 3,2 1 2,-5-1 1,0 0-1,0 0 0,0 0 0,0 0 0,0 0 0,0 0 0,0 1 0,0-1 0,0 0 0,1 0 0,-1 0 0,0 0 0,0 0 0,0 0 0,0 0 0,0 0 0,0 0 0,0 0 0,0 0 0,0 0 0,0 0 0,0 0 0,0 0 0,0 1 0,0-1 0,0 0 0,0 0 0,0 0 0,0 0 0,0 0 0,0 0 0,0 0 0,0 0 0,0 0 0,0 0 0,0 0 0,0 0 0,0 0 0,0 0 0,-1 0 0,1 1 0,0-1 0,0 0 0,0 0 0,0 0 0,0 0 0,0 0 0,0 0 0,0 0 0,0 0 0,0 0 0,0 0 1,0 0-1,0 0 0,0 0 0,0 0 0,-1 0 0,1 0 1,-1 1 1,1-1 0,-1 1-1,1-1 1,-1 1-1,1-1 1,0 1 0,-1-1-1,1 1 1,-1-1 0,1 1-1,0 0 1,0-1-1,-1 1 1,1-1 0,0 1-1,0 0 1,0 0 0,3 13 91,-3-13-83,2 15 158,-1-6-61,3 55 464,1 6-206,-3-56-307,11 75 255,5 31 4,-13-87-248,14 44 0,-1-2-27,7 80 0,-13-72-141,-9-68-290,-1 0 0,-1 1 0,-1-1-1,-3 28 1,0-29-1290,2-14 1522,1-1-1,0 0 1,0 1-1,-1-1 1,1 1-1,0-1 0,-1 0 1,1 1-1,-1-1 1,1 0-1,-1 0 1,1 1-1,-1-1 1</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14.362"/>
    </inkml:context>
    <inkml:brush xml:id="br0">
      <inkml:brushProperty name="width" value="0.05" units="cm"/>
      <inkml:brushProperty name="height" value="0.05" units="cm"/>
      <inkml:brushProperty name="color" value="#E71224"/>
    </inkml:brush>
  </inkml:definitions>
  <inkml:trace contextRef="#ctx0" brushRef="#br0">1 177 7914,'0'-4'502,"0"3"-395,0 0 0,0-1 1,0 1-1,0 0 0,0-1 0,0 1 0,0 0 1,1-1-1,-1 1 0,0 0 0,1-1 0,-1 1 1,1 0-1,0 0 0,-1 0 0,1-1 0,0 1 1,1-1-1,7-6 217,1 1 1,0 1 0,0-1-1,1 2 1,13-7-1,-15 8-175,149-60 2004,-152 62-2064,16-6 105,0 2-1,1 0 0,0 1 1,0 1-1,0 2 1,0 0-1,36 2 1,-40 2-180,0 0 1,0 1 0,0 1 0,-1 1 0,1 1 0,-1 0 0,0 1 0,-1 1 0,28 17 0,-28-14-1,-1 1 0,0 1 0,-1 0 0,14 16 0,-22-21 0,0 0 0,-1 0-1,0 1 1,0 0 0,-1 0 0,0 0 0,-1 1 0,0 0 0,4 15 0,-7-21 2,0 1 1,-1 0-1,0 0 1,0-1-1,0 1 0,0 0 1,-1 0-1,1-1 1,-1 1-1,0 0 0,-1-1 1,1 1-1,-4 5 1,-1 1 41,0 1 0,-1-2-1,-14 18 1,12-19-35,0 1-1,-1-1 1,1-1-1,-2 0 0,1 0 1,-1-1-1,-1 0 1,1-1-1,-1 0 1,0-1-1,-15 4 0,-6 1 16,1-3-1,-1 0 1,-40 2-1,56-8-21,-24-1-1,35 0-33,0 0 0,0-1-1,1 0 1,-1-1 0,0 1 0,1-1 0,-8-3-1,13 5-16,-1 0 0,1 0 0,-1-1 0,0 1 0,1 0 0,-1-1 0,1 1 0,-1-1 0,1 1 0,-1 0 1,1-1-1,-1 1 0,1-1 0,-1 1 0,1-1 0,0 0 0,-1 1 0,1-1 0,0 1 0,-1-1 0,1 0 0,0 1 0,0-1 0,0 1 0,0-1 0,0 0 0,-1 1 0,1-1 0,0 0 0,0 1 0,1-2 0,-1 0-271,1 0 0,0-1 0,0 1 0,0 0 0,0 0 0,1 1 0,1-4 0,10-8-2531</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14.735"/>
    </inkml:context>
    <inkml:brush xml:id="br0">
      <inkml:brushProperty name="width" value="0.05" units="cm"/>
      <inkml:brushProperty name="height" value="0.05" units="cm"/>
      <inkml:brushProperty name="color" value="#E71224"/>
    </inkml:brush>
  </inkml:definitions>
  <inkml:trace contextRef="#ctx0" brushRef="#br0">45 65 11154,'6'10'1273,"12"7"-561,1 21 904,-4 12-264,6 15-655,1 3-185,-3-6-296,-3-9-112,-5-18-80,-1-6-24,-10-12-520,-3-7-457,-1-15-1023,-2-9-1273</inkml:trace>
  <inkml:trace contextRef="#ctx0" brushRef="#br0" timeOffset="1">0 0 8322,'2'0'2392,"4"0"-1560,4 2-239,7 1-449,2 0-240,10-3-1489,9 4-2048</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15.086"/>
    </inkml:context>
    <inkml:brush xml:id="br0">
      <inkml:brushProperty name="width" value="0.05" units="cm"/>
      <inkml:brushProperty name="height" value="0.05" units="cm"/>
      <inkml:brushProperty name="color" value="#E71224"/>
    </inkml:brush>
  </inkml:definitions>
  <inkml:trace contextRef="#ctx0" brushRef="#br0">130 2 8450,'4'-2'5687,"-2"9"-4393,-2-4-1096,0 0-1,0 0 0,0 0 0,-1 0 1,0 0-1,0 0 0,0 0 0,0 0 1,0 0-1,-2 3 0,0 0-26,-45 87 376,3-7-113,38-72-397,2 0-1,0 0 1,0 0 0,-2 21 0,6-31-40,1 0 1,-1 0-1,1-1 0,0 1 0,0 0 0,1 0 0,-1 0 0,1 0 0,0 0 0,0-1 0,0 1 0,0 0 0,4 6 0,-3-8-3,-1 0 0,1 1 0,0-1 0,0 0 0,0 0-1,0 0 1,0-1 0,0 1 0,1 0 0,-1-1 0,1 0 0,-1 1-1,1-1 1,-1 0 0,1 0 0,0 0 0,0-1 0,-1 1-1,7 0 1,1-1-74,1 0 0,0-1-1,-1 0 1,1-1-1,-1 0 1,13-5 0,8-4-474,0-1 1,-1-1-1,39-24 1,-51 26-289,20-15-1,6-15-1994,-43 40 2796</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15.452"/>
    </inkml:context>
    <inkml:brush xml:id="br0">
      <inkml:brushProperty name="width" value="0.05" units="cm"/>
      <inkml:brushProperty name="height" value="0.05" units="cm"/>
      <inkml:brushProperty name="color" value="#E71224"/>
    </inkml:brush>
  </inkml:definitions>
  <inkml:trace contextRef="#ctx0" brushRef="#br0">1 10 9946,'0'0'101,"0"0"-1,0-1 1,0 1-1,0 0 1,0 0-1,0-1 1,0 1-1,0 0 1,-1-1-1,1 1 1,0 0-1,0-1 1,1 1-1,-1 0 1,0-1-1,0 1 1,0 0-1,0-1 1,0 1-1,0 0 1,0 0-1,0-1 1,1 1-1,-1 0 1,0-1-1,0 1 0,0 0 1,1-1-1,-1 1-23,1 0 0,-1 0-1,1 0 1,-1 0-1,1 0 1,-1 0-1,1 0 1,-1 0-1,1 0 1,-1 0-1,1 0 1,-1 0-1,1 0 1,-1 1-1,0-1 1,2 0-1,0 1 48,0 0-1,-1 0 0,1 1 1,0-1-1,0 0 0,0 1 1,-1-1-1,3 4 0,-1 0 17,-1 0 0,0 0 0,-1 0 0,1 0 0,-1 1 0,0-1 0,0 1 0,0 10 0,0 0 45,23 214 1299,-2-80-858,9-1-386,-18-93-226,-6-5-59,-6-37-384,1-1 1,5 20-1,-3-16-1066,-3-17 1430,-1 0 1,0 0-1,0 0 0,0 0 1,0 1-1,0-1 0,0 0 0,0 0 1,0 0-1,0 0 0,0 0 1,0 1-1,0-1 0,0 0 0,0 0 1,-1 0-1,1 0 0,0 0 1,0 1-1,0-1 0,0 0 0,0 0 1,0 0-1,0 0 0,0 0 1,0 0-1,0 0 0,-1 1 0,1-1 1,0 0-1,0 0 0,0 0 1,0 0-1,0 0 0,0 0 0,-1 0 1,1 0-1</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15.784"/>
    </inkml:context>
    <inkml:brush xml:id="br0">
      <inkml:brushProperty name="width" value="0.05" units="cm"/>
      <inkml:brushProperty name="height" value="0.05" units="cm"/>
      <inkml:brushProperty name="color" value="#E71224"/>
    </inkml:brush>
  </inkml:definitions>
  <inkml:trace contextRef="#ctx0" brushRef="#br0">1 376 9986,'0'5'3417,"14"-2"-3025,8-3 344,10-1 88,6-4-248,14-5-368,1-2-88,-10-4-160,-1-2-328,-12-2-1296,5-1-704</inkml:trace>
  <inkml:trace contextRef="#ctx0" brushRef="#br0" timeOffset="1">535 140 5489,'-3'16'3862,"-2"29"-1,5-35-3468,0 1-1,0-1 1,1 0 0,1 0-1,0 1 1,5 16 0,-4-20-318,0 0 0,0 0 0,0 0 0,1 0 0,0 0 0,0-1 0,7 8 1,-8-11-68,0 1 0,1-1 1,-1-1-1,1 1 0,-1 0 1,1-1-1,0 0 0,0 0 1,0 0-1,0 0 0,1-1 1,-1 1-1,9 0 0,-6-1-30,0 0 0,0-1 0,0 0 0,1-1-1,-1 1 1,0-1 0,0-1 0,0 1 0,-1-1-1,1-1 1,11-5 0,-9 4-2,-1-1 0,0 0 0,0 0 0,-1-1 0,1 0 0,-1 0 0,-1-1 0,10-11-1,-13 14 28,0 0 0,0-1-1,0 1 1,-1-1 0,0 0-1,0 0 1,0 0 0,0 0-1,-1 0 1,0 0 0,0 0-1,0-11 1,-1 9 7,-1 0 0,0-1 1,0 1-1,0 0 0,-1 0 0,0 0 0,0 0 1,-6-11-1,2 8 39,1 0-1,-2 1 1,1-1 0,-1 1 0,0 1-1,-1-1 1,0 1 0,-1 1 0,0-1-1,0 1 1,0 1 0,-11-6 0,-36-11 157,13 6-703,38 13-365,11 3-1209,8 1-947</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16.131"/>
    </inkml:context>
    <inkml:brush xml:id="br0">
      <inkml:brushProperty name="width" value="0.05" units="cm"/>
      <inkml:brushProperty name="height" value="0.05" units="cm"/>
      <inkml:brushProperty name="color" value="#E71224"/>
    </inkml:brush>
  </inkml:definitions>
  <inkml:trace contextRef="#ctx0" brushRef="#br0">1 322 9586,'1'9'876,"2"4"380,0 0 0,0 1 0,1-1-1,11 21 1,13 24 467,-27-57-1696,-1-1 0,0 1 0,1-1-1,-1 0 1,0 1 0,1-1 0,-1 0 0,0 1 0,1-1 0,-1 0 0,1 1-1,-1-1 1,1 1 0,1-3 163,-2-4-53,-3-7-44,-7-16 1,5 17-20,1 0 0,-3-16 0,-3-42 131,6 39-170,1 6-30,2 0-1,0 0 0,2 0 0,4-30 1,-3 45-63,0 0 0,1 1 0,1-1 0,0 1 0,0 0 0,0 0 0,9-11 0,-9 12-147,-3 7 74,1-1-1,-1 0 1,0 0-1,1 1 1,-1-1-1,1 1 1,-1 0-1,1-1 1,-1 1-1,1 0 1,0 0-1,0 0 1,2-1-1,0 0-627,1 1 0,0 0 0,0-1 0,6 1 1,16-1-5390</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16.484"/>
    </inkml:context>
    <inkml:brush xml:id="br0">
      <inkml:brushProperty name="width" value="0.05" units="cm"/>
      <inkml:brushProperty name="height" value="0.05" units="cm"/>
      <inkml:brushProperty name="color" value="#E71224"/>
    </inkml:brush>
  </inkml:definitions>
  <inkml:trace contextRef="#ctx0" brushRef="#br0">0 417 6001,'3'2'317,"-1"-1"0,0 0 0,1 0-1,-1 0 1,0-1 0,1 1 0,-1 0 0,1-1-1,-1 0 1,1 1 0,-1-1 0,1 0 0,0 0-1,-1-1 1,1 1 0,-1 0 0,1-1 0,-1 0-1,0 1 1,1-1 0,2-2 0,6-2 56,0-1 1,0 0-1,0 0 1,-1-2-1,0 1 0,-1-1 1,1-1-1,-2 1 1,11-14-1,-6 6-180,-1-2 0,-1 0 0,0 0-1,14-34 1,-18 35-170,-1 0 1,0 0-1,-2 0 0,0-1 0,0 0 1,0-34-1,-4 49-24,0-1-1,0 1 1,0 0 0,-1 0-1,0 0 1,1-1 0,-1 1 0,0 0-1,-1 0 1,1 0 0,-1 0-1,-1-3 1,2 5-2,0 0 1,0 0-1,0 1 0,0-1 1,0 0-1,0 0 0,0 0 1,0 1-1,-1-1 0,1 0 1,0 1-1,0-1 0,-1 1 0,1 0 1,0-1-1,-1 1 0,1 0 1,0 0-1,-1 0 0,1 0 1,0 0-1,-1 0 0,1 0 1,0 0-1,-1 1 0,1-1 1,0 0-1,-1 1 0,-1 0 0,-1 1-10,-1 1 0,1-1 0,0 0-1,0 1 1,0 0 0,0 0-1,0 0 1,1 1 0,-7 6-1,1 2-4,1 0-1,-8 14 0,7-9 20,1 1 0,1-1 0,0 1 0,1 0 1,1 1-1,1 0 0,1-1 0,0 1 0,1 23 0,1-27 1,2 0 1,0 0-1,1 0 0,0 0 1,1 0-1,1 0 0,0 0 1,1-1-1,1 0 0,0 0 1,1 0-1,8 13 0,-8-18 4,0 0 0,0 0-1,1-1 1,1 0 0,-1 0 0,1-1-1,0 0 1,1-1 0,0 0-1,0 0 1,0-1 0,0 0-1,1-1 1,16 4 0,-12-4-148,-1-2 1,0 1-1,1-2 1,0 0-1,-1-1 1,1 0-1,0-1 1,-1-1-1,1-1 1,27-7-1,-40 9-153,0 0 0,0 0 0,1 1 0,-1-1 0,0 1 0,1-1 0,-1 1 0,0 0 0,0 0 0,1 0 0,-1 0 0,4 1 0</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17.001"/>
    </inkml:context>
    <inkml:brush xml:id="br0">
      <inkml:brushProperty name="width" value="0.05" units="cm"/>
      <inkml:brushProperty name="height" value="0.05" units="cm"/>
      <inkml:brushProperty name="color" value="#E71224"/>
    </inkml:brush>
  </inkml:definitions>
  <inkml:trace contextRef="#ctx0" brushRef="#br0">77 49 7938,'-1'1'844,"1"-1"-633,-1 0 0,1 0 0,0 1 0,0-1 0,-1 0 0,1 0 0,0 0 0,0 0 0,-1 0 0,1 0 0,0 0 0,-1 0 0,1 0 0,0 0 0,0 0 0,-1 0 0,1 0 0,-1 0 0,1 0-157,0 0 0,-1 0 0,1-1 0,0 1 0,-1 0 0,1 0 0,0 0 0,-1 0 0,1 0 0,0 1 0,-1-1 0,1 0 0,0 0 0,-1 0 0,1 0 0,0 0 0,0 0 1,-1 0-1,1 1 0,0-1 0,-1 0 0,1 0 0,0 0 0,0 1 0,-1-1 0,1 0 0,0 0 0,0 1 0,0-1 0,-1 0 0,1 1 0,0-1 0,-8 16 748,1-1-1,-10 31 1,17-45-785,-4 10 101,-2 9 68,0-1 0,-5 27 0,11-40-175,-1-1 1,0 0-1,1 1 1,0-1 0,1 1-1,-1-1 1,1 0 0,0 1-1,0-1 1,1 0 0,-1 0-1,1 1 1,5 8-1,-5-11-13,0 0 0,0-1-1,1 1 1,-1-1-1,1 1 1,0-1-1,-1 0 1,1 0-1,0 0 1,0 0 0,1 0-1,-1-1 1,0 0-1,0 1 1,1-1-1,-1 0 1,1-1-1,-1 1 1,1-1 0,5 1-1,1-1-23,-1 0 0,1-1 0,-1 0-1,1-1 1,-1 0 0,14-4 0,-16 3-20,0 0 0,-1 0 0,1 0 0,-1-1 0,0 1 0,0-2 0,0 1 0,0-1 0,-1 0 0,1 0 0,-2 0 0,1-1 0,0 1 0,-1-1 0,0 0 0,4-8 0,-8 13 39,5-8-88,-1-1 0,6-16 0,-9 23 92,-1-1 0,1 1 0,-1-1 0,1 1 0,-1-1 1,0 1-1,0 0 0,-1-1 0,1 1 0,-1-1 1,0 1-1,-1-4 0,-3-5 45,0-1 0,-1 1 0,0 0 0,-13-18 0,13 23 19,0-1 0,0 1 0,0 0 1,-1 1-1,0 0 0,0 0 1,-15-9-1,18 13-57,1 0 1,-1 1-1,0-1 1,1 1-1,-1 0 0,0 0 1,0 0-1,0 0 1,0 1-1,0-1 1,0 1-1,-7 1 0,2 1-46,-4 0-130,12-2 135,1 0 0,-1 0-1,1-1 1,0 1 0,-1 0-1,1 0 1,0 0 0,-1 0-1,1-1 1,0 1 0,-1 0-1,1 0 1,0-1 0,-1 1 0,1 0-1,0 0 1,0-1 0,-1 1-1,1 0 1,0-1 0,0 1-1,0 0 1,0-1 0,-1 1-1,1-1 1,0 1 0,0 0-1,0-1 1,4 1-2146,13-1-3134</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17.338"/>
    </inkml:context>
    <inkml:brush xml:id="br0">
      <inkml:brushProperty name="width" value="0.05" units="cm"/>
      <inkml:brushProperty name="height" value="0.05" units="cm"/>
      <inkml:brushProperty name="color" value="#E71224"/>
    </inkml:brush>
  </inkml:definitions>
  <inkml:trace contextRef="#ctx0" brushRef="#br0">301 72 8690,'3'-9'504,"0"-2"0,0 1 0,0-12 0,-3 21-436,0 1 0,0-1-1,0 0 1,0 0 0,0 1-1,0-1 1,0 0 0,0 0 0,-1 1-1,1-1 1,0 0 0,-1 1-1,1-1 1,0 0 0,-1 1-1,1-1 1,-1 0 0,1 1 0,-1-1-1,1 1 1,-1-1 0,1 1-1,-1-1 1,0 1 0,1 0-1,-1-1 1,0 1 0,1 0 0,-1-1-1,0 1 1,1 0 0,-1 0-1,0 0 1,0-1 0,1 1-1,-2 0 1,-2 0 60,0 0 0,0-1-1,0 1 1,0 1 0,-6 0 0,4 1-2,1-1 0,0 1 1,0 0-1,0 0 1,0 0-1,-5 4 0,-28 22 700,14-11-408,11-7-258,0 0 1,1 1-1,0 0 0,1 1 1,0 0-1,1 1 0,0 0 1,1 0-1,1 1 0,-9 19 1,10-16-112,0 0 0,2 1 0,0-1 1,1 1-1,0 0 0,2 0 1,0 0-1,1 1 0,2 19 1,1-17-53,1 0 0,0 0 0,2 0 0,1 0 0,0-1 0,2 0 0,0 0 0,1-1 0,16 26 0,-17-31-94,9 13-1291,14 30 1,-30-55 959,0 0 0,-1 0 0,1 1 0,0-1 0,0 4 0,-1-4-24,0-1 0,0 1-1,0-1 1,-1 0-1,1 1 1,0-1-1,-2 3 1</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17.688"/>
    </inkml:context>
    <inkml:brush xml:id="br0">
      <inkml:brushProperty name="width" value="0.05" units="cm"/>
      <inkml:brushProperty name="height" value="0.05" units="cm"/>
      <inkml:brushProperty name="color" value="#E71224"/>
    </inkml:brush>
  </inkml:definitions>
  <inkml:trace contextRef="#ctx0" brushRef="#br0">0 142 13179,'32'-3'1024,"4"-5"392,21-5-479,11-4-281,10-9-320,3 4-136,-3 2-160,-9-1-336,-19 13-1529,-4 5-719</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18.105"/>
    </inkml:context>
    <inkml:brush xml:id="br0">
      <inkml:brushProperty name="width" value="0.05" units="cm"/>
      <inkml:brushProperty name="height" value="0.05" units="cm"/>
      <inkml:brushProperty name="color" value="#E71224"/>
    </inkml:brush>
  </inkml:definitions>
  <inkml:trace contextRef="#ctx0" brushRef="#br0">376 97 9962,'-6'-9'909,"2"1"1,-1 0-1,-3-10 0,7 14-770,-1 1-1,1 0 1,-1 0-1,0 0 1,0 0 0,0 0-1,0 1 1,-1-1-1,1 1 1,-1-1 0,1 1-1,-1 0 1,0 0-1,0 0 1,0 0 0,0 0-1,0 1 1,0 0-1,0-1 1,-1 1 0,1 0-1,0 0 1,-5 0-1,2 0-117,0 1-1,0-1 1,0 1-1,0 1 0,0-1 1,0 1-1,0 0 0,0 0 1,0 0-1,0 1 1,1 0-1,-9 4 0,-19 13 25,1 2-1,-35 30 1,55-41-45,6-5 0,1-1 1,0 2-1,0-1 0,0 1 1,0-1-1,1 1 1,0 1-1,-6 12 1,8-16-3,1 0 0,0 0 0,0 1 0,0-1 0,0 0 0,0 1 0,1-1 0,-1 1 0,1-1 0,0 1 0,0-1 0,1 1 0,-1-1 0,1 0 0,-1 1 0,1-1 0,0 0 0,0 1 0,1-1 0,-1 0 0,3 4 0,-1-2 0,1-1 0,0 0 0,0 1 0,0-2 1,0 1-1,1 0 0,0-1 0,-1 0 0,1 0 1,1 0-1,-1-1 0,7 3 0,8 2 12,41 7 0,-56-13-9,9 2 0,19 3 10,32 11-1,-56-14-6,0 0-1,-1 1 0,1 0 1,-1 0-1,0 1 0,0 0 0,-1 1 1,12 9-1,-17-12 2,1 0 0,-1 0 0,0 0 0,1 0 0,-1 1 0,-1-1 0,1 1 0,0-1 0,-1 1 0,0 0 0,0-1 0,0 1 0,0 0 0,0 4 0,-1-5 3,0 0 0,0 0 0,0 0 0,-1 0 0,1 0 0,-1-1 0,1 1 0,-1 0 0,0 0 0,0-1 0,0 1 0,0 0 0,-1-1 0,1 1 0,-1-1 0,1 0 0,-1 1 0,0-1 0,0 0 0,-3 2 0,-1 1 5,0-1 0,-1 0 0,1-1 1,-1 0-1,-13 5 0,-40 8 26,51-14-35,-5 1-22,0 0 0,0-1-1,0-1 1,-23 0-1,27-2-179,0 0-1,-1 0 1,1-1-1,0-1 1,0 0-1,-17-7 1,24 8-56,0 1 0,0-1 0,0 1 1,0-1-1,1 0 0,-6-5 0,6 4-288,0 0 0,0 0-1,0 0 1,0 0 0,-1-4-1</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18.506"/>
    </inkml:context>
    <inkml:brush xml:id="br0">
      <inkml:brushProperty name="width" value="0.05" units="cm"/>
      <inkml:brushProperty name="height" value="0.05" units="cm"/>
      <inkml:brushProperty name="color" value="#E71224"/>
    </inkml:brush>
  </inkml:definitions>
  <inkml:trace contextRef="#ctx0" brushRef="#br0">0 123 7842,'1'9'1692,"0"-1"0,1 1 1,5 13-1,-4-12-1497,2 0 0,-1-1 0,1 0 0,0 0 0,1 0 0,0-1 0,1 0 0,-1 0 0,10 8 0,-7-9-167,0 0 1,0 0-1,1-1 0,0 0 0,0-1 1,1 0-1,-1 0 0,1-1 1,0-1-1,1 0 0,-1 0 1,0-1-1,1-1 0,-1 0 1,1 0-1,-1-1 0,1 0 1,0-1-1,-1-1 0,17-4 1,-22 5-19,-1 0 0,0-1 1,0 0-1,1 0 0,-1-1 1,0 0-1,-1 1 0,1-1 0,0-1 1,-1 1-1,0-1 0,0 0 1,7-8-1,-6 6-7,-2 0-1,1-1 1,-1 1 0,1-1-1,-2 0 1,1 0-1,-1 0 1,0 0 0,-1 0-1,2-9 1,-1 0-15,-1 0 1,0 0-1,-1 0 0,0-1 1,-2 1-1,0 0 0,-7-27 1,0 8-9,8 32-27,2 11 0,26 85 266,-3-15 42,19 57 170,1 7-8,-27-75-303,14 49-19,4 17-64,-22-78-156,-10-46 36,-2-6-3,0-1 0,-1 1 0,1 0 0,-1 0-1,1 0 1,-1 0 0,0-1 0,0 1 0,0 0 0,-1 5 0,-2-2-1137,1-9-908</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19.139"/>
    </inkml:context>
    <inkml:brush xml:id="br0">
      <inkml:brushProperty name="width" value="0.05" units="cm"/>
      <inkml:brushProperty name="height" value="0.05" units="cm"/>
      <inkml:brushProperty name="color" value="#E71224"/>
    </inkml:brush>
  </inkml:definitions>
  <inkml:trace contextRef="#ctx0" brushRef="#br0">0 178 8346,'21'87'4366,"14"40"-2397,-21-76-1112,-7-25-582,19 61 688,-24-83-817,-1-6-4,-1-7 36,0 5-179,-1-34 41,-8-37 0,-1-15-108,8 56-16,2 1 0,1-1 0,9-57 0,-9 85 70,1-1 0,-1 0 1,2 1-1,-1 0 0,1-1 0,6-9 0,-8 13 7,1 1-1,-1 0 1,1 0 0,0 0-1,0 1 1,0-1-1,0 0 1,0 1-1,0-1 1,0 1 0,1 0-1,-1-1 1,0 1-1,1 0 1,-1 1-1,1-1 1,-1 0-1,1 1 1,3-1 0,-4 1 4,0 0 0,0 0 0,0 0 0,-1 0 0,1 1 0,0-1 0,0 0 0,0 1 0,0 0 0,0-1 0,0 1 0,-1 0 0,1 0 0,0 0 0,-1 0 0,1 0 0,-1 0 0,3 3 1,4 4 14,0 1 0,-1-1 0,0 2 0,-1-1 1,0 1-1,0-1 0,-1 1 0,0 1 1,-1-1-1,0 1 0,3 12 0,39 129 515,-44-142-429,3 18-1,-1-6 24,2-6-58,-6-16-58,0 1 0,1 0 0,-1 0 0,1-1 0,-1 1 0,1 0-1,0-1 1,-1 1 0,1 0 0,0-1 0,-1 1 0,1-1 0,0 1 0,0-1 0,1 1-1,-2-1-3,0 0-1,0 0 0,0 0 1,0 0-1,0 0 0,1 0 0,-1 0 1,0 0-1,0 0 0,0 0 0,0 0 1,0 0-1,1 0 0,-1 0 1,0 0-1,0 0 0,0 0 0,0-1 1,0 1-1,0 0 0,1 0 0,-1 0 1,0 0-1,0 0 0,0 0 1,0 0-1,0-1 0,0 1 0,0 0 1,0 0-1,0 0 0,0 0 0,0 0 1,0-1-1,1 1 0,-1 0 1,0 0-1,0 0 0,3-11-35,0 1-1,-1-1 1,0 0 0,0 1-1,0-16 1,0-73-44,1-17-102,-4 109 166,3-61-114,-1 60 109,0 1 0,1 0 1,0 0-1,0 0 0,0 0 0,1 0 0,4-8 0,-7 14 15,0 1 0,1-1 0,-1 0 0,1 1-1,-1-1 1,1 0 0,-1 1 0,1-1 0,0 1-1,-1-1 1,1 1 0,1-2 0,-2 2 4,0 0 0,1 0 0,-1 0-1,0 0 1,0 0 0,1 0 0,-1 0 0,0 0 0,1 0 0,-1 0-1,0 0 1,0 0 0,1 0 0,-1 0 0,0 0 0,1 0 0,-1 0 0,0 1-1,0-1 1,1 0 0,-1 0 0,0 0 0,1 1 0,0 0 7,1 1-1,-1-1 1,0 1 0,0 0 0,0 0 0,0 0 0,1 2 0,0-1 20,8 20 137,0 1 1,8 33-1,8 23 84,15 14-89,-36-81-137,0 0 1,8 12-1,-11-21-90,1 0-1,-1 0 1,1-1-1,0 1 1,0-1-1,0 0 1,0 0-1,1 0 1,-1-1-1,5 4 1,-7-6-32,0 1 0,-1-1 0,1 1 0,0-1 0,-1 0 0,1 1 0,0-1 0,0 0 1,0 1-1,-1-1 0,1 0 0,0 0 0,0 0 0,0 0 0,0 0 0,-1 0 0,1 0 1,0 0-1,0 0 0,0 0 0,-1 0 0,1 0 0,0-1 0,0 1 0,0 0 0,-1-1 0,1 1 1,0-1-1,-1 1 0,1 0 0,1-2 0,9-11-3040</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19.597"/>
    </inkml:context>
    <inkml:brush xml:id="br0">
      <inkml:brushProperty name="width" value="0.05" units="cm"/>
      <inkml:brushProperty name="height" value="0.05" units="cm"/>
      <inkml:brushProperty name="color" value="#E71224"/>
    </inkml:brush>
  </inkml:definitions>
  <inkml:trace contextRef="#ctx0" brushRef="#br0">1 0 11610,'58'189'3248,"8"32"-2304,-17 66 143,-45-200-687,-11-117-456,0-4-236,1-1 0,-2-52 0,7 71 177,1-1 0,1 1 1,1 0-1,0 0 0,1-1 1,1 1-1,9-24 0,-10 33 90,0 1-1,0 0 1,0 0-1,1 1 1,0-1-1,0 1 1,1 0-1,-1 0 1,1 0-1,0 0 1,0 1-1,1 0 1,-1 0-1,11-5 1,-10 6 26,-1 1 0,1 0 0,0 0 0,-1 1-1,1 0 1,0 0 0,0 0 0,0 1 0,0-1 0,0 2 0,0-1 0,0 0 0,-1 1 0,1 0 0,0 1 0,10 3 0,-9-2 35,0 1 1,0-1-1,-1 1 1,1 1-1,-1-1 0,0 1 1,9 10-1,-5-5 87,-2 0 0,1 1 0,9 18-1,-12-19-10,-1 0-1,-1 1 0,0-1 1,-1 1-1,4 16 0,3 57 567,-9-75-620,0 0 0,-1 0 0,0 0 0,-1 0-1,0 0 1,0 0 0,-1 0 0,0 0 0,-5 11 0,1-9 2,-1 0 1,0-1-1,-1 1 1,0-1-1,-14 13 1,16-17-53,1-2 0,-1 1 0,0-1 0,-1 0 0,1 0 0,-1 0 0,0-1 1,1 0-1,-1 0 0,-1-1 0,-12 3 0,7-4-185,1 1 1,-1-2-1,0 0 1,0 0 0,-24-5-1,34 5 18,0-1 1,0 1-1,0-1 0,0 0 1,0 0-1,0 0 0,0 0 0,0-1 1,0 1-1,1-1 0,-1 0 1,1 1-1,-1-1 0,1-1 0,0 1 1,-4-5-1,-8-14-1929</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19.963"/>
    </inkml:context>
    <inkml:brush xml:id="br0">
      <inkml:brushProperty name="width" value="0.05" units="cm"/>
      <inkml:brushProperty name="height" value="0.05" units="cm"/>
      <inkml:brushProperty name="color" value="#E71224"/>
    </inkml:brush>
  </inkml:definitions>
  <inkml:trace contextRef="#ctx0" brushRef="#br0">112 0 8954,'-7'12'1686,"-1"1"0,-6 16 0,0 1-549,0-4-355,1 2 0,-14 43 0,23-59-713,1 1-1,0-1 1,1 1 0,1 0 0,0 0 0,1 0 0,0 0 0,3 18 0,-3-27-63,1 1 0,0-1 1,1 1-1,-1-1 1,1 0-1,0 1 1,0-1-1,0 0 1,1 0-1,-1-1 1,1 1-1,0 0 1,5 4-1,-5-5-9,0-1-1,0 0 1,0 0-1,1 0 1,-1 0-1,0 0 1,1-1 0,0 0-1,-1 1 1,1-1-1,0-1 1,-1 1-1,1 0 1,0-1-1,0 0 1,5 0 0,1-1-37,-1-1 1,0 0 0,1 0 0,-1-1 0,0 0-1,0 0 1,-1-1 0,1 0 0,-1-1 0,0 0 0,8-6-1,4-5-101,-1 0-1,-1-1 0,17-21 0,-27 29 102,0 0 0,-1-1 1,9-15-1,-14 22 36,0-1-1,-1 0 1,1 0 0,-1 0-1,0 0 1,0 0-1,0 0 1,-1 0 0,1 0-1,-1 0 1,0 0 0,0 0-1,-2-8 1,1 4 16,-2 0-1,1 1 1,-1-1 0,0 1-1,-1 0 1,0 0 0,0 0-1,0 0 1,-1 1 0,0 0-1,0 0 1,-1 0 0,0 0-1,0 1 1,0 0 0,0 0-1,-1 1 1,0 0 0,-10-5-1,-3 1 6,0 1-1,-1 1 1,0 1-1,-39-4 1,56 8-91,3 2-89,-1-2 0,0 1 0,0 0 0,0 0 0,0-1 0,0 1 0,0-1 0,0 1 0,1-1 0,-1 0 0,-2-1 0,1-4-2729</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20.327"/>
    </inkml:context>
    <inkml:brush xml:id="br0">
      <inkml:brushProperty name="width" value="0.05" units="cm"/>
      <inkml:brushProperty name="height" value="0.05" units="cm"/>
      <inkml:brushProperty name="color" value="#E71224"/>
    </inkml:brush>
  </inkml:definitions>
  <inkml:trace contextRef="#ctx0" brushRef="#br0">0 1 11867,'12'26'1796,"-2"0"0,12 50 0,-11-35-1351,15 47 198,39 165 1065,-59-219-1477,13 64 362,-10-60-388,-5-18-89,1 1 0,13 31-1,-3-10-41,-14-41-100,0 1 0,-1-1 0,1 1 0,0-1 1,0 1-1,0-1 0,0 0 0,2 2 0,-3-3 21,1 1-490,1-1-257,6-2-415,1-5-286</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32.842"/>
    </inkml:context>
    <inkml:brush xml:id="br0">
      <inkml:brushProperty name="width" value="0.05" units="cm"/>
      <inkml:brushProperty name="height" value="0.05" units="cm"/>
      <inkml:brushProperty name="color" value="#E71224"/>
    </inkml:brush>
  </inkml:definitions>
  <inkml:trace contextRef="#ctx0" brushRef="#br0">1 774 3681,'1'1'403,"84"29"4311,-51-14-3821,-21-10-471,-1 0-1,17 5 1,0-4-3,0-1 1,1-1 0,-1-1-1,41-1 1,120-14 512,-114 3-348,110-26 0,103-45 179,6-18-534,-240 77-194,73-39 1,138-100 44,-77 20-23,-60 43-24,19-16 8,-119 89-24,-29 23-17,0 0 1,1 0 0,-1-1-1,0 1 1,0 0 0,1 0-1,-1 0 1,0 0-1,0 0 1,0-1 0,0 1-1,1 0 1,-1 0-1,0 0 1,0-1 0,0 1-1,0 0 1,1 0 0,-1 0-1,0-1 1,0 1-1,0 0 1,0 0 0,0-1-1,0 1 1,0 0-1,0 0 1,0-1 0,0 1-1,0 0 1,0 0-1,0-1 1,0 1 0,0 0-1,0 0 1,0-1 0,0 1-1,0 0 1,0 0-1,-1 0 1,1-1 0,0 1-1,0 0 1,0 0-1,0-1 1,0 1 0,-1 0-1,1 0 1,0 0 0,0 0-1,0-1 1,-1 1-1,1 0 1,0 0 0,0 0-1,0 0 1,-1 0-1,1 0 1,-2-1-2,1 0 1,0 1-1,-1 0 0,1-1 1,0 1-1,-1 0 0,-2 0 1,0 0-4,0 1 0,1 0 1,-7 2-1,-8 2 4,-28 4 4,-61 9 7,84-16-9,11-1 2,1 0 0,-1 0 0,0-1 0,-13-2 0,17 1-1,12 1-22,-1 1 14,0-1 0,-1 0 0,1-1 0,-1 1-1,1 0 1,3-1 0,4-3-3,17-2-1,-16 3 5,14-3 0,-15 2 3,10-4-2,1 2 0,27-6 1,-27 9-5,1 1 1,-1 0 0,37 3-1,-54-1 1,0 1-1,0 0 1,0 0 0,0 0-1,6 2 1,-8-2 2,-1 0-1,0 0 1,1-1 0,-1 1-1,0 0 1,1 0 0,-1 0-1,0 1 1,0-1 0,0 0-1,0 0 1,0 1 0,0-1-1,0 0 1,0 1 0,-1-1-1,2 4 1,-1 0 11,0 1 0,0 0 0,0 0 0,-1 0 0,0 0 0,0 0-1,0 0 1,-3 10 0,-1 1 231,-9 28 0,1-13 203,5-15-283,2-1-1,-1 1 0,2 0 1,-4 28-1,8-42-145,-1 0 0,1 0 1,1-1-1,-1 1 0,1 4 1,-1-6-18,0-1 0,0 1 0,1 0 0,-1 0 0,0-1 0,1 1 1,-1 0-1,1-1 0,-1 1 0,1 0 0,-1-1 0,1 1 0,-1-1 0,1 1 1,-1-1-1,1 1 0,0-1 0,-1 1 0,1-1 0,0 1 0,0-1 0,-1 0 1,1 0-1,1 1 0,13 0-766,5-3-587</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50.577"/>
    </inkml:context>
    <inkml:brush xml:id="br0">
      <inkml:brushProperty name="width" value="0.05" units="cm"/>
      <inkml:brushProperty name="height" value="0.05" units="cm"/>
      <inkml:brushProperty name="color" value="#E71224"/>
    </inkml:brush>
  </inkml:definitions>
  <inkml:trace contextRef="#ctx0" brushRef="#br0">58 362 5401,'0'1'3445,"6"0"-2492,-3-1-918,-1 0 0,1 0 1,-1 0-1,0-1 0,1 1 1,2-1-1,-2 0-11,0 0 9,0 0 1,0-1 0,1 1 0,-1-1-1,0 1 1,0-1 0,-1 0 0,1 0-1,0 0 1,2-3 0,7-7 402,-10 10-319,0 1-1,0-1 1,-1 0-1,1 0 1,0 0-1,-1 0 1,1 0-1,-1 0 1,0 0-1,1 0 1,-1-1-1,0 1 0,0 0 1,-1-1-1,1 1 1,0-4-1,0-8 207,-1 1-1,0-1 1,-1 0-1,0 1 1,-5-19-1,-1 8-249,-2 0 0,0 1-1,-1 0 1,-22-36-1,29 56-69,1 0 0,0 0-1,-1 0 1,0 0-1,0 0 1,0 0 0,-6-4-1,8 6-3,-1 1-1,1-1 0,-1 0 1,1 0-1,-1 0 0,1 1 1,-1-1-1,0 1 0,0 0 1,1-1-1,-1 1 0,0 0 1,0 0-1,1 0 0,-1 0 1,0 0-1,0 0 0,-1 1 1,2 0-6,0-1 0,0 1 0,0 0 0,0-1 0,0 1 0,0 0 0,0 0 0,0 0 0,1 0 1,-1 0-1,0 0 0,1 0 0,-1 0 0,0 0 0,1 0 0,-1 0 0,1 0 0,0 0 0,-1 0 1,1 0-1,0 1 0,0 0 0,-3 12-12,1 0 0,1 0 0,1 1 0,0-1 0,3 22 0,16 69 16,-18-99 1,4 16 2,13 37 1,-14-51-2,-1 0 0,1 0 0,0 0-1,1 0 1,0-1 0,0 1 0,9 8 0,-12-14 3,0 0 0,0-1 0,1 1-1,-1 0 1,1-1 0,-1 1 0,1-1 0,0 0-1,0 0 1,-1 0 0,1 0 0,0 0-1,0 0 1,0-1 0,0 0 0,0 1 0,0-1-1,0 0 1,0-1 0,0 1 0,5-2 0,0 0 40,0 0 1,-1-1-1,1 0 1,-1-1-1,0 1 1,13-10 0,-3 0 20,-1 0 0,-1-1 0,0-1 1,20-26-1,0-1-21,-28 35-53,-1 1-123,-1 0 1,1 0 0,-1-1 0,0 0-1,-1 0 1,0 0 0,0 0 0,4-12-1,-2 3-1719,1 4-1124</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50.940"/>
    </inkml:context>
    <inkml:brush xml:id="br0">
      <inkml:brushProperty name="width" value="0.05" units="cm"/>
      <inkml:brushProperty name="height" value="0.05" units="cm"/>
      <inkml:brushProperty name="color" value="#E71224"/>
    </inkml:brush>
  </inkml:definitions>
  <inkml:trace contextRef="#ctx0" brushRef="#br0">4 1 8626,'-3'3'1808,"9"-2"-872,26-2 489,-4-1-521,-10 2-304,16 2-312,8 4-88,8 1-64,-2-4-40,-8 3-64,-1-1-16,-10-5-48,-9-5-168,-7 0-800,-3 1-496,-7-3-1577,-5-1-1968</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51.308"/>
    </inkml:context>
    <inkml:brush xml:id="br0">
      <inkml:brushProperty name="width" value="0.05" units="cm"/>
      <inkml:brushProperty name="height" value="0.05" units="cm"/>
      <inkml:brushProperty name="color" value="#E71224"/>
    </inkml:brush>
  </inkml:definitions>
  <inkml:trace contextRef="#ctx0" brushRef="#br0">0 1 7994,'3'19'1632,"4"6"48,12 23-367,4 6-353,11 4-424,1 3-120,-7-6-224,-2-3-88,-1-9-48,2-5-32,-8-12 0,-2-6-232,-4-9-928,-3-6-448,-7-16-6962</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51.678"/>
    </inkml:context>
    <inkml:brush xml:id="br0">
      <inkml:brushProperty name="width" value="0.05" units="cm"/>
      <inkml:brushProperty name="height" value="0.05" units="cm"/>
      <inkml:brushProperty name="color" value="#E71224"/>
    </inkml:brush>
  </inkml:definitions>
  <inkml:trace contextRef="#ctx0" brushRef="#br0">0 1 8706,'2'12'1896,"7"14"-1440,17 15 857,7 14-9,18 13-416,4 4-152,5 1-272,1-4-160,-3-4-248,-5-9-8,-12-12-32,-6-2-16,-12-12-168,-2-7-264,-13-13-856,-11-12-368,-5-9-1873</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52.057"/>
    </inkml:context>
    <inkml:brush xml:id="br0">
      <inkml:brushProperty name="width" value="0.05" units="cm"/>
      <inkml:brushProperty name="height" value="0.05" units="cm"/>
      <inkml:brushProperty name="color" value="#E71224"/>
    </inkml:brush>
  </inkml:definitions>
  <inkml:trace contextRef="#ctx0" brushRef="#br0">8 788 8922,'-1'-1'133,"0"0"-1,1 0 1,-1 0 0,0 0-1,1 0 1,-1 0-1,1 0 1,-1 0 0,1 0-1,0 0 1,-1 0 0,1 0-1,0 0 1,0 0 0,0-1-1,0 1 1,0 0 0,0 0-1,0 0 1,1-2 0,-1 1-40,1 1 0,-1 0 0,1 0 1,0-1-1,0 1 0,0 0 0,0 0 1,0 0-1,0 0 0,0 0 0,0 0 1,0 0-1,3-1 0,3-2 100,1 0-1,0 1 1,0 0 0,12-2-1,144-27 528,-153 30-710,0 1-1,-1 0 0,1 0 0,-1 2 0,13 0 0,-17 0 4,-1 0 0,1 1 0,-1-1 0,1 1 1,-1 1-1,0-1 0,0 1 0,0-1 0,0 1 0,0 1 0,5 4 1,-8-7-6,2 3 42,0-1 0,0 0-1,-1 1 1,1 0-1,-1 0 1,1 0 0,-1 1-1,-1-1 1,1 0 0,2 7-1,-2-1 120,-1 0 0,1 18-1,0-2 49,-2-22-171,-1 1-1,1 0 1,-1-1-1,0 1 1,-1 8 0,1-11-31,-1 1 1,0 0 0,0 0 0,0 0 0,-1-1 0,1 1 0,0 0 0,-1-1-1,0 1 1,-2 2 0,-8 9 35,-1 0 1,-17 16-1,25-26-148,0 0-1,0-1 1,0 1-1,0-1 1,0 0 0,-1 0-1,1-1 1,-1 0-1,0 0 1,0 0 0,-7 1-1,8-3-251,1 1 0,0-1 0,-1 0 0,1 0 0,0 0 0,0 0 0,-1-1-1,-7-2 1,10 2-170,0 0 0,0 0-1,1 0 1,-1-1 0,0 1-1,-1-3 1</inkml:trace>
  <inkml:trace contextRef="#ctx0" brushRef="#br0" timeOffset="1">65 0 10386,'5'11'459,"1"0"-1,0-1 1,0 0-1,1 0 1,0-1-1,10 10 1,1 3 75,202 260 1054,-169-217-1211,-24-32-24,27 44 0,22 48 39,-73-120-504,-1-1 0,1 0 1,-1 1-1,1 5 0,-1-7-1040,-2-8-96,-3-6-791</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52.458"/>
    </inkml:context>
    <inkml:brush xml:id="br0">
      <inkml:brushProperty name="width" value="0.05" units="cm"/>
      <inkml:brushProperty name="height" value="0.05" units="cm"/>
      <inkml:brushProperty name="color" value="#E71224"/>
    </inkml:brush>
  </inkml:definitions>
  <inkml:trace contextRef="#ctx0" brushRef="#br0">211 114 10594,'-41'-39'1208,"28"25"-701,-21-17 0,29 28-378,0-1 0,-1 0 0,1 1 0,-1 0 0,0 0 0,0 1 0,0 0-1,-7-2 1,11 4-90,1-1 0,-1 1-1,0 0 1,0-1 0,0 1-1,0 0 1,0 0 0,0 1-1,0-1 1,0 0 0,1 1-1,-1-1 1,0 1 0,0-1 0,0 1-1,1 0 1,-3 1 0,2-1-10,0 1 0,0 0 1,1-1-1,-1 1 0,0 0 1,1 0-1,-1 0 0,1 0 1,0 0-1,0 0 0,-2 5 1,1 1 47,-1 0 0,2 0 0,-1 0 0,1 0 1,0 1-1,1-1 0,0 9 0,2-3 18,-1 0 1,2 0-1,0 0 1,0 0-1,2 0 1,-1 0-1,2-1 1,0 0-1,8 14 1,-9-19-91,1 1 1,0-1 0,0 0-1,0-1 1,1 0 0,0 0 0,1 0-1,-1-1 1,1 0 0,0 0-1,1-1 1,-1 0 0,1-1 0,10 4-1,-13-6-9,-1-1 0,1 1 1,0-1-1,0-1 0,-1 1 0,1-1 0,0 0 0,0 0 0,10-3 1,-13 3-22,-1-1 1,1 0 0,0 0-1,0 0 1,0 0 0,-1 0-1,1 0 1,0-1 0,-1 1-1,0-1 1,1 0 0,-1 0-1,0 0 1,0 0 0,0 0-1,0 0 1,0-1 0,0 1-1,-1-1 1,3-4 0,-2 2-20,0 0 0,0 0 0,-1-1 0,0 1 0,0 0 0,0-1 0,0 1 0,-1-1 0,0 1 0,0-1 0,-1 0 0,1 1 0,-1-1 0,0 1 0,-2-6 0,-6-12-55,-1 1-1,-1 1 1,-17-27 0,-10-17 62,37 60 37,4 4 27,6 6 89,31 26 575,-10-7-487,-12-9-135,26 16-1,-32-24-128,29 17-55,-35-21-303,-1-1 0,1 1-1,0-1 1,0 0 0,8 1 0,-1-1-1858</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52.843"/>
    </inkml:context>
    <inkml:brush xml:id="br0">
      <inkml:brushProperty name="width" value="0.05" units="cm"/>
      <inkml:brushProperty name="height" value="0.05" units="cm"/>
      <inkml:brushProperty name="color" value="#E71224"/>
    </inkml:brush>
  </inkml:definitions>
  <inkml:trace contextRef="#ctx0" brushRef="#br0">1 107 8866,'2'15'2746,"1"6"-1335,1-12-977,0 0 0,0-1 1,11 15-1,-6-9-105,24 37 111,42 49 1,-74-98-338,-5-8 194,-1-5-263,0-1 0,1 1 1,0-1-1,-4-18 0,-1-5-51,2 12-145,1-1 1,-4-36-1,9 51 105,1 0 1,0 1-1,1-1 0,1-11 0,-1 15 43,0 0-1,1 0 1,-1 1 0,1-1-1,0 0 1,0 0 0,1 1-1,3-6 1,-3 7 6,-1 0 0,1 0 1,0 0-1,0 1 0,0-1 0,0 1 1,0-1-1,1 1 0,-1 0 0,8-2 1,-10 3 5,0 1 0,0 0 0,0 0 0,0-1 1,0 1-1,0 0 0,0 0 0,0 0 0,0 1 0,0-1 1,0 0-1,0 0 0,0 0 0,0 1 0,2 0 0,13 10 9,-2 3 72,-1 0 0,0 1 0,-1 0 0,-1 1 1,15 26-1,-18-28-356,0-1 0,1 0 0,1-1 0,0 0 0,16 15 0,-25-26-87,1 0 0,-1 0-1,1 0 1,-1 0 0,1 0-1,2 0 1,12 3-3183</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53.281"/>
    </inkml:context>
    <inkml:brush xml:id="br0">
      <inkml:brushProperty name="width" value="0.05" units="cm"/>
      <inkml:brushProperty name="height" value="0.05" units="cm"/>
      <inkml:brushProperty name="color" value="#E71224"/>
    </inkml:brush>
  </inkml:definitions>
  <inkml:trace contextRef="#ctx0" brushRef="#br0">136 67 10466,'-11'-16'431,"-12"-14"883,21 28-1115,0 0 0,-1 0-1,1 0 1,0 0-1,-1 0 1,1 0 0,-1 1-1,1-1 1,-5-1 0,5 3-158,1 0-1,0 0 1,0-1 0,0 1 0,-1 0 0,1 0 0,0 0-1,0 1 1,0-1 0,-1 0 0,1 0 0,0 1 0,0-1 0,0 0-1,0 1 1,0 0 0,0-1 0,0 1 0,0-1 0,0 1-1,0 0 1,0 0 0,0 0 0,0-1 0,0 1 0,1 0-1,-1 0 1,0 0 0,1 0 0,-2 2 0,-1 3-6,0 0 0,0 0-1,-4 13 1,1 2 54,1 0 0,0 0 0,2 0-1,-2 32 1,4-43-25,1 0 0,1 0 0,0 0 1,0 0-1,1 0 0,1 0 0,-1 0 0,1-1 0,1 1 1,0-1-1,9 16 0,-11-21-63,0-1 1,1 0 0,-1 0-1,1 0 1,-1-1-1,1 1 1,0 0-1,0-1 1,0 0 0,0 0-1,1 0 1,-1 0-1,0 0 1,1-1-1,0 1 1,-1-1 0,1 0-1,0 0 1,-1 0-1,1-1 1,0 0-1,0 1 1,0-1-1,0 0 1,-1-1 0,1 1-1,0-1 1,5-1-1,-4 1-21,-1-1-1,0 1 0,0-1 0,0 0 1,0 0-1,0-1 0,-1 1 1,1-1-1,-1 1 0,1-1 1,-1 0-1,0-1 0,0 1 0,0 0 1,-1-1-1,1 0 0,-1 0 1,0 1-1,0-1 0,0 0 1,-1-1-1,1 1 0,-1 0 1,2-8-1,-2 2-81,0 0-1,-1 0 1,0 0 0,-1 0 0,0 0 0,0 1-1,-1-1 1,0 0 0,-1 1 0,-6-16 0,0 5-30,-1 0 1,-1 0 0,-20-26-1,25 38 141,1 0-1,-6-11 0,10 14 79,3 5 41,6 6 140,-6-5-208,9 8 195,0 1-1,11 13 0,-1 0-134,4 3-125,20 20 128,-37-40-301,0 1 0,0-1 0,0 0 0,11 5 0,-1-4-1429,-7-7-1542</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53.617"/>
    </inkml:context>
    <inkml:brush xml:id="br0">
      <inkml:brushProperty name="width" value="0.05" units="cm"/>
      <inkml:brushProperty name="height" value="0.05" units="cm"/>
      <inkml:brushProperty name="color" value="#E71224"/>
    </inkml:brush>
  </inkml:definitions>
  <inkml:trace contextRef="#ctx0" brushRef="#br0">1 0 11482,'9'18'2001,"18"12"-721,5 10-16,9 23-655,-9 5-217,14 11-224,12 4-40,-20-4-72,-17-6-24,7-11 0,7-10 0,-14-11-456,-8-7-409,-9-12-1031,-4-5-1001</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53.964"/>
    </inkml:context>
    <inkml:brush xml:id="br0">
      <inkml:brushProperty name="width" value="0.05" units="cm"/>
      <inkml:brushProperty name="height" value="0.05" units="cm"/>
      <inkml:brushProperty name="color" value="#E71224"/>
    </inkml:brush>
  </inkml:definitions>
  <inkml:trace contextRef="#ctx0" brushRef="#br0">1 275 11274,'6'-3'1361,"13"-3"-193,5-5 264,-2-2-576,10-6-616,9 0-135,-5 0-298,-2-2-503,-6 5-2048,-6 4-3722</inkml:trace>
  <inkml:trace contextRef="#ctx0" brushRef="#br0" timeOffset="1">354 1 13883,'13'41'1272,"3"-4"33,6-4-849,5-1-328,-3-5-256,-1-8-384,-7-10-1593,-8-3-1544</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54.298"/>
    </inkml:context>
    <inkml:brush xml:id="br0">
      <inkml:brushProperty name="width" value="0.05" units="cm"/>
      <inkml:brushProperty name="height" value="0.05" units="cm"/>
      <inkml:brushProperty name="color" value="#E71224"/>
    </inkml:brush>
  </inkml:definitions>
  <inkml:trace contextRef="#ctx0" brushRef="#br0">2 0 5721,'-2'2'2729,"6"6"-2713,5-5-1232,4 8-2593</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54.631"/>
    </inkml:context>
    <inkml:brush xml:id="br0">
      <inkml:brushProperty name="width" value="0.05" units="cm"/>
      <inkml:brushProperty name="height" value="0.05" units="cm"/>
      <inkml:brushProperty name="color" value="#E71224"/>
    </inkml:brush>
  </inkml:definitions>
  <inkml:trace contextRef="#ctx0" brushRef="#br0">62 123 10594,'-10'17'794,"0"0"-1,1 0 1,1 1-1,-6 22 1,11-33-649,1 0 1,0 1-1,1-1 0,0 1 1,0-1-1,1 1 1,0-1-1,0 1 1,1-1-1,-1 1 1,2-1-1,-1 1 1,5 11-1,-5-17-141,0 1 0,0-1-1,1 0 1,-1 1 0,1-1 0,0 0-1,-1 0 1,1 0 0,0 0 0,0-1-1,0 1 1,1-1 0,-1 1 0,0-1-1,1 1 1,-1-1 0,0 0-1,1 0 1,-1 0 0,1-1 0,0 1-1,-1-1 1,5 1 0,0 0-25,0-1 0,0-1 0,0 1 0,0-1-1,0 0 1,-1 0 0,1-1 0,7-3 0,-7 3-35,-1-1-1,1-1 0,-1 1 1,0-1-1,0 0 1,0 0-1,0-1 1,-1 0-1,0 0 0,0 0 1,8-11-1,-7 7-14,0-1-1,-1 0 1,0 0 0,0 0-1,-1 0 1,5-21-1,-8 25 68,0 0-1,0 0 0,0 0 1,-1 0-1,0 0 1,0 0-1,-1 0 1,1 0-1,-1 0 0,-1 0 1,1 0-1,-1 0 1,0 0-1,0 1 0,-1-1 1,0 1-1,0-1 1,0 1-1,0 0 0,-1 0 1,0 1-1,0-1 1,0 1-1,-1 0 0,1 0 1,-7-4-1,-45-28 5,50 31-35,0 1 0,-1 0 0,-12-5 0,4 2-290,10 2-722,6 1-1214,-1 4 2068</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54.985"/>
    </inkml:context>
    <inkml:brush xml:id="br0">
      <inkml:brushProperty name="width" value="0.05" units="cm"/>
      <inkml:brushProperty name="height" value="0.05" units="cm"/>
      <inkml:brushProperty name="color" value="#E71224"/>
    </inkml:brush>
  </inkml:definitions>
  <inkml:trace contextRef="#ctx0" brushRef="#br0">1 339 11955,'14'49'2169,"-7"-22"-1268,2 0-1,15 32 1,-21-54-827,0-7-8,0-8 5,-3 9-71,10-91-300,-9 66 35,2 0 1,7-32-1,25-61-1193,-25 91 953,2 0 0,15-28-1,-24 51 498,1 0-1,-1-1 0,1 1 0,0 1 0,0-1 1,0 0-1,1 1 0,5-4 0,-7 6 60,-1 0 0,1 1 0,-1 0 0,1 0-1,0-1 1,0 1 0,0 1 0,-1-1 0,1 0 0,0 1 0,0 0-1,0-1 1,0 1 0,0 0 0,0 1 0,0-1 0,0 0-1,4 2 1,-3-1 83,1 1 0,-1 0-1,0-1 1,1 2 0,-1-1-1,0 0 1,0 1-1,0 0 1,5 5 0,1 3 396,16 21 1,11 18 611,50 90 1,-25-32-819,-27-49-276,-31-48-223,-4-11 160,0 0-1,0 0 1,0 0 0,0 1-1,0-1 1,0 0 0,0 0 0,0 0-1,0 0 1,0 0 0,0 1-1,0-1 1,0 0 0,0 0-1,0 0 1,0 0 0,0 0-1,0 0 1,0 1 0,0-1-1,0 0 1,0 0 0,-1 0-1,1 0 1,0 0 0,0 0-1,0 0 1,0 0 0,0 1-1,0-1 1,0 0 0,0 0-1,-1 0 1,1 0 0,0 0-1,0 0 1,0 0 0,0 0-1,0 0 1,0 0 0,-1 0-1,1 0 1,0 0 0,0 0-1,0 0 1,0 0 0,0 0-1,0 0 1,-1 0 0,1 0 0,0 0-46,0 0 0,-1 0 1,1 0-1,0-1 0,0 1 1,0 0-1,-1 0 1,1 0-1,0 0 0,0-1 1,0 1-1,0 0 0,0 0 1,-1-1-1,1 1 1,0 0-1,0 0 0,0-1 1,0 1-1,0 0 0,0 0 1,0-1-1,0 1 1,-1-10-1229</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56.069"/>
    </inkml:context>
    <inkml:brush xml:id="br0">
      <inkml:brushProperty name="width" value="0.05" units="cm"/>
      <inkml:brushProperty name="height" value="0.05" units="cm"/>
      <inkml:brushProperty name="color" value="#E71224"/>
    </inkml:brush>
  </inkml:definitions>
  <inkml:trace contextRef="#ctx0" brushRef="#br0">10 441 5737,'-5'4'3568,"2"-1"-2313,3-3-1245,0 0 1,0 0-1,0 0 1,0 0-1,0 0 1,0 0-1,0 1 1,0-1-1,0 0 1,0 0-1,0 0 1,0 0-1,0 0 1,0 0-1,-1 0 1,1 0-1,0 0 1,0 0-1,0 0 1,0 0-1,0 0 1,0 0-1,0 0 1,0 0-1,0 0 1,0 0-1,0 0 1,0 0-1,0 0 1,0 0-1,0 0 1,0 0-1,0 0 1,0 0-1,0 0 1,0 0-1,0 0 1,0 0-1,0 0 1,0 0-1,0 0 1,0 0-1,0 0 1,0 0-1,0 0 1,-1 0-1,1 0 1,0 0-1,0 0 1,0 0-1,0 0 1,0-1-1,0 1 1,0 0-1,0 0 1,0 0-1,0 0 1,0 0-1,0 0 1,0 0-1,0 0 1,0 0-1,0 0 1,0 0-1,12 6 1156,-11-6-1084,0 1 1,0-1 0,0 0-1,0 0 1,0 0-1,0 0 1,0 0-1,0 0 1,0 0-1,0 0 1,1-1-1,4 0 326,-2 2-163,-2-1-187,-1 0 1,1 0-1,-1 1 0,1-1 1,0 0-1,-1 0 0,1 0 1,-1-1-1,1 1 0,-1 0 1,1-1-1,-1 1 0,1-1 0,-1 1 1,1-1-1,-1 0 0,1 1 1,-1-1-1,0 0 0,0 0 1,3-2-1,-1-1 43,1 0 0,-1 0 0,0 0 0,0 0 1,-1 0-1,1-1 0,-1 1 0,0-1 0,3-7 0,-1-6 311,5-25 0,-8 33-321,17-142 495,-15 120-558,-2 21-17,0 0 1,0 0-1,-1 0 0,-3-22 1,0 18-3,2 10-6,0-1-1,0 1 0,0-1 1,-1 1-1,-3-7 1,5 11-10,0 1 1,0-1-1,-1 1 1,1 0-1,0-1 1,0 1-1,-1-1 1,1 1-1,-1 0 1,1-1-1,0 1 1,-1 0 0,1-1-1,-1 1 1,1 0-1,-1 0 1,1 0-1,-1-1 1,1 1-1,-1 0 1,1 0-1,-1 0 1,1 0-1,-1 0 1,1 0 0,-1 0-1,0 0 1,0 0-13,0 0 0,1 1 0,-1-1 1,0 0-1,1 0 0,-1 1 0,0-1 1,0 1-1,1-1 0,-1 1 0,1-1 0,-1 1 1,0-1-1,1 1 0,-1 0 0,1-1 1,-1 1-1,0 1 0,0 1-30,0 0 0,0 1 0,0-1 0,0 1 0,1-1 0,0 1 0,-1-1 0,1 6 1,0 2-11,-2 17-8,0-19 64,1 0-1,1 1 1,0-1 0,0 0-1,1 0 1,2 14 0,-1-15 11,1 1-1,0-2 1,1 1 0,0 0 0,0-1 0,0 1 0,1-1 0,9 10 0,-11-13-1,1 0 1,0-1 0,-1 1-1,2-1 1,-1 0 0,0 0-1,0-1 1,1 1 0,0-1-1,-1 0 1,1 0-1,0 0 1,0-1 0,0 1-1,9 0 1,-7-2 1,0-1 0,0 1 0,0-1-1,0-1 1,0 1 0,-1-1 0,1 0 0,0-1 0,-1 0 0,0 0-1,1 0 1,-1-1 0,9-6 0,5-7-32,0 0 0,23-25 0,3-15-988,-34 40-906,1 0 1,20-19 0,-2 10-3639</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56.426"/>
    </inkml:context>
    <inkml:brush xml:id="br0">
      <inkml:brushProperty name="width" value="0.05" units="cm"/>
      <inkml:brushProperty name="height" value="0.05" units="cm"/>
      <inkml:brushProperty name="color" value="#E71224"/>
    </inkml:brush>
  </inkml:definitions>
  <inkml:trace contextRef="#ctx0" brushRef="#br0">1 0 8586,'0'0'352,"8"0"-40,1 0 376,4 2 112,9 4-16,2-1-47,3 1-129,4 4-152,4-6-312,7-2-96,-4-2-48,-26-6-184,1-2-688,6 6-425,-10-3-1703</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56.859"/>
    </inkml:context>
    <inkml:brush xml:id="br0">
      <inkml:brushProperty name="width" value="0.05" units="cm"/>
      <inkml:brushProperty name="height" value="0.05" units="cm"/>
      <inkml:brushProperty name="color" value="#E71224"/>
    </inkml:brush>
  </inkml:definitions>
  <inkml:trace contextRef="#ctx0" brushRef="#br0">15 80 6785,'-14'9'3889,"15"14"-3193,12 2 137,7 12-169,-2 1-128,1 4-80,6 4 24,1-1-112,-4-6-120,0-2-168,-8-6-32,-3-11-48,-4-8-24,-3-4-736,0-6-560,2-9-1521,-3-8-2848</inkml:trace>
  <inkml:trace contextRef="#ctx0" brushRef="#br0" timeOffset="1">200 1 8770,'11'22'3065,"12"16"-2145,0 6 144,22 13-408,9 2-224,7 6-280,6-2-56,-2-9-56,-2-3-16,-10-7-8,-4-2-104,-9-19-656,-18-8-824,-6-9-4073</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57.193"/>
    </inkml:context>
    <inkml:brush xml:id="br0">
      <inkml:brushProperty name="width" value="0.05" units="cm"/>
      <inkml:brushProperty name="height" value="0.05" units="cm"/>
      <inkml:brushProperty name="color" value="#E71224"/>
    </inkml:brush>
  </inkml:definitions>
  <inkml:trace contextRef="#ctx0" brushRef="#br0">1 120 11570,'0'-4'53,"0"0"-1,0 0 1,1 1-1,-1-1 0,1 0 1,0 1-1,0-1 0,2-5 1,-1 7-18,-1-1 0,1 1 0,-1 0 0,1 0 0,0-1-1,0 1 1,-1 1 0,2-1 0,-1 0 0,0 0 0,0 1 0,4-3 0,14-5-19,-1 1 1,1 0-1,1 1 1,0 2-1,40-7 1,-49 10-7,0 1-1,1 0 1,-1 1 0,0 1 0,0 0 0,20 4 0,-27-4 39,0 0 0,0 1 1,0 0-1,0 0 0,0 0 0,-1 1 0,1-1 1,-1 1-1,1 0 0,-1 1 0,0-1 0,0 1 1,0 0-1,-1 0 0,0 0 0,1 0 0,-1 0 1,2 5-1,-3-3 12,0-1 0,0 0 0,0 1 0,-1-1 0,1 1 0,-1-1-1,-1 1 1,1-1 0,-1 1 0,-1 9 0,0-1 63,-2 0-1,1-1 1,-7 18-1,5-18-70,-1 0 0,-1 0 0,0 0 0,0-1 0,-1 0 0,-1-1 0,0 1 0,-10 9 0,11-13-75,-1-1 0,0 1 0,0-2 0,-1 1 0,0-1 0,0-1 0,0 1 0,-1-2 0,1 1 0,-1-1 0,-12 3 1,18-6-113,0 0 0,-1-1 1,1 1-1,-8 0 1,11-1 37,0 0 1,-1 0 0,1-1 0,0 1 0,0 0-1,0 0 1,-1-1 0,1 1 0,0-1-1,0 1 1,0-1 0,0 1 0,0-1 0,0 1-1,0-1 1,0 0 0,0 0 0,0 0-1,0 0 1,0 1 0,0-1 0,0-2 0,0 1-257,0 0 0,1 0 1,-1-1-1,0 1 0,1 0 0,-1-5 1,0-21-3169</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57.544"/>
    </inkml:context>
    <inkml:brush xml:id="br0">
      <inkml:brushProperty name="width" value="0.05" units="cm"/>
      <inkml:brushProperty name="height" value="0.05" units="cm"/>
      <inkml:brushProperty name="color" value="#E71224"/>
    </inkml:brush>
  </inkml:definitions>
  <inkml:trace contextRef="#ctx0" brushRef="#br0">1 1 10202,'1'3'355,"0"-1"0,1 1 0,0-1 0,-1 1 0,1-1 0,0 0 0,0 0 0,4 4 0,4 3 246,-6-5-396,107 99 1901,0-18-1595,4 4-45,-103-79-400,0 1 0,-1 0-1,14 17 1,-23-26-62,20 23 63,-20-23-73,0 0-1,0-1 1,0 1 0,0 0-1,1-1 1,-1 0-1,0 1 1,1-1-1,4 1 1,-6-2-53,0 1 0,-1-1 0,1 0 0,-1 0 0,1 0 0,0 0 0,-1 0 0,1 0 0,-1 0 0,1 0 0,0 0 0,-1 0 0,1-1 0,0 1 0,-1 0 0,1 0 0,-1-1 0,1 1 0,-1 0 0,1 0 0,-1-1 0,1 1 0,-1-1 0,1 1 0,0-1 0,0-1-352,0 0-1,0 0 1,0 0 0,0 0 0,1-5 0,3-5-1064,6-5-1547</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57.896"/>
    </inkml:context>
    <inkml:brush xml:id="br0">
      <inkml:brushProperty name="width" value="0.05" units="cm"/>
      <inkml:brushProperty name="height" value="0.05" units="cm"/>
      <inkml:brushProperty name="color" value="#E71224"/>
    </inkml:brush>
  </inkml:definitions>
  <inkml:trace contextRef="#ctx0" brushRef="#br0">242 137 9210,'-1'-5'316,"0"0"1,0 0-1,-1 0 1,1 0-1,-1 0 1,0 1-1,0-1 1,-1 1-1,1-1 1,-4-3-1,1 2-94,1 1 0,-1 0 0,0 1 0,-1-1 0,1 1-1,-13-7 1,10 6-48,-1 0-1,0 1 1,0 1-1,-18-6 1,22 8-143,0 0 0,0 0 0,0 1 0,0 0 0,0 0 0,0 0 0,0 0 0,0 1 0,1 0 1,-1 0-1,-8 3 0,11-3-24,-1 0 1,0 0 0,1 1-1,0-1 1,-1 1-1,1 0 1,0 0 0,0 0-1,0 0 1,0 0-1,0 0 1,0 1 0,0-1-1,1 1 1,0-1 0,-1 1-1,1 0 1,0-1-1,0 1 1,0 0 0,1 0-1,-1-1 1,0 6 0,1-2 18,-1 0 1,1 1 0,0-1-1,1 0 1,0 0-1,0 1 1,0-1 0,1 0-1,-1 0 1,4 7 0,5 7 118,19 32 0,-22-42-131,0 0 1,0-1-1,1 0 1,16 15-1,-13-16-13,0 1-1,1-2 0,0 1 1,0-2-1,0 1 0,1-2 1,0 0-1,20 6 0,-29-11-1,1 1 0,-1 0 0,0-1 0,1 0 0,-1 0 0,0 0 0,1-1 0,-1 1 0,8-3 0,-10 2 0,0 0-1,0 1 1,0-1-1,0 0 1,0 0-1,0-1 1,0 1-1,0 0 1,0-1-1,0 1 1,-1-1-1,1 1 1,-1-1-1,1 0 1,-1 0-1,0 0 1,1 0-1,-1 0 1,1-2-1,-1-1-4,0 1 0,0-1-1,0 0 1,-1 1 0,0-1-1,0 1 1,0-1 0,0 0-1,-1 1 1,0-1 0,-1-4-1,-2-4-17,0 0 0,-9-20 0,-27-41-81,24 47 19,-17-40 0,26 47 46,7 20 38,0-1 1,0 1-1,0-1 1,0 1-1,-1-1 1,1 1-1,0-1 1,0 1-1,0 0 1,0-1-1,1 1 1,-1-1-1,0 1 0,0-1 1,0 1-1,0-1 1,0 1-1,1-1 1,-1 1 2,0 0 0,0-1-1,1 1 1,-1 0 0,0 0 0,0 0 0,1 0-1,-1 0 1,0 0 0,0 0 0,1 0 0,-1-1 0,0 1-1,0 0 1,1 0 0,-1 0 0,0 0 0,1 0 0,-1 0-1,0 0 1,0 1 0,1-1 0,1 0 22,0 1 0,-1 0 0,1 0 0,0 0 0,3 2 0,36 28 199,10 7-246,-45-34-45,62 38-774,-58-36 7,0-2 0,0 0 0,1 0 0,-1 0 0,14 2 1,-2-4-4152</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58.313"/>
    </inkml:context>
    <inkml:brush xml:id="br0">
      <inkml:brushProperty name="width" value="0.05" units="cm"/>
      <inkml:brushProperty name="height" value="0.05" units="cm"/>
      <inkml:brushProperty name="color" value="#E71224"/>
    </inkml:brush>
  </inkml:definitions>
  <inkml:trace contextRef="#ctx0" brushRef="#br0">0 195 10930,'19'25'1143,"-2"-2"144,39 42 0,50 21-145,-87-73-1057,-9-5-22,10 11-1,-6-6 2,-13-11-52,1-1-1,0 0 0,-1 1 0,1-1 0,0 0 0,0 0 0,0 0 0,-1 0 0,1-1 0,0 1 0,0 0 0,4 0 0,-5-1-8,-1 0 0,0 0 0,0 0 0,0 0 0,0 0-1,0 0 1,0 0 0,0 0 0,0 0 0,1-1 0,-1 1-1,0 0 1,0 0 0,0 0 0,0 0 0,0 0 0,0 0-1,0 0 1,0 0 0,0-1 0,0 1 0,0 0 0,0 0-1,0 0 1,0 0 0,0 0 0,0 0 0,0 0 0,0-1-1,0 1 1,0 0 0,0 0 0,0 0 0,0 0 0,0 0-1,0 0 1,0-1 0,0 1 0,0 0 0,0 0 0,0 0-1,0 0 1,0 0 0,0 0 0,0 0 0,0 0 0,-1-1-1,-9-28 194,-20-51-213,19 54-66,1-1-1,2-1 1,0 0 0,2 0-1,-2-31 1,7 50 48,1 1-1,0-1 1,1 0 0,-1 1-1,2-1 1,-1 1 0,4-9-1,-3 12 34,0-1 0,0 1 0,1 0-1,-1-1 1,1 1 0,0 0 0,1 1 0,-1-1-1,1 1 1,0-1 0,6-4 0,-8 8 22,0 0 0,0-1-1,1 1 1,-1 0 0,0 1 0,0-1 0,1 0 0,-1 1 0,1-1 0,-1 1 0,0-1 0,1 1 0,-1 0 0,1 0 0,-1 1 0,0-1-1,1 0 1,-1 1 0,1-1 0,-1 1 0,3 1 0,4 2 106,1 0-1,-1 0 0,15 11 1,46 39 163,-51-37-313,1-1 1,27 16 0,-44-30-246,-1-1-1,1 0 1,0 0 0,0 0 0,0 0 0,0-1 0,0 1 0,0-1 0,0 1 0,0-1-1,0 0 1,0 0 0,-1 0 0,1-1 0,0 1 0,0-1 0,0 0 0,0 0 0,0 0 0,0 0-1,-1 0 1,6-3 0,12-9-3892</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58.745"/>
    </inkml:context>
    <inkml:brush xml:id="br0">
      <inkml:brushProperty name="width" value="0.05" units="cm"/>
      <inkml:brushProperty name="height" value="0.05" units="cm"/>
      <inkml:brushProperty name="color" value="#E71224"/>
    </inkml:brush>
  </inkml:definitions>
  <inkml:trace contextRef="#ctx0" brushRef="#br0">187 195 4841,'1'-17'780,"0"1"269,-2-30-1,0 41-776,1-1-1,-1 1 1,-1 0-1,1-1 1,-1 1-1,0 0 0,0 0 1,0 1-1,-5-8 1,4 7 31,-1 0 0,1 1 0,-1 0 0,0 0 0,0 0 0,-5-4 0,8 7-219,-1 0 0,1 0 1,-1 0-1,1 1 1,-1-1-1,0 0 0,1 1 1,-1-1-1,0 1 1,0 0-1,1-1 0,-1 1 1,0 0-1,0 0 1,1 0-1,-1 0 0,0 0 1,0 1-1,1-1 1,-1 1-1,0-1 0,0 1 1,-2 1-1,0 0-12,1 0 0,-1 1 0,1-1 0,0 1 0,0 0 0,0 0 0,0 0 0,0 0 0,-4 7 0,-1 3 54,-8 20 0,9-18-31,1 1 0,1 1 0,1-1 0,0 1 0,1-1 0,1 1 0,0 0-1,1 0 1,1 0 0,1 0 0,0 0 0,8 33 0,-7-44-80,0 1 0,0 0 1,1-1-1,0 1 0,0-1 0,0 0 1,1 0-1,0 0 0,5 5 0,-6-8-13,0 0 0,0 0-1,1 0 1,-1 0-1,1-1 1,-1 1-1,1-1 1,0 0-1,0 0 1,0-1 0,0 1-1,1-1 1,-1 0-1,0 0 1,7 1-1,-4-2-3,-1 0 0,0-1 0,0 1 0,0-1 0,0 0 0,0-1 0,0 1 0,0-1 0,0 0 0,-1-1 0,1 0 0,5-3 0,-6 4-17,-1-1 0,-1 0-1,1 0 1,0 0 0,-1 0 0,1 0-1,-1-1 1,0 0 0,0 1 0,-1-1-1,1 0 1,-1-1 0,0 1 0,0 0-1,0-1 1,2-5 0,-2-4-119,1-21-1,-1 9 6,-2 19 80,1-1 0,-1 0 0,-1 1 0,1-1-1,-1 1 1,-1-1 0,1 1 0,-1-1 0,-6-12-1,-3-9-143,-46-101-846,51 119 954,4 9 83,0-1 1,1 1-1,-1-1 0,1 0 0,0 1 0,-1-1 0,1 0 1,-1-5-1,3 10 63,-1-1-1,1 1 1,0 0 0,0-1 0,-1 1-1,1-1 1,0 1 0,0-1 0,1 0 0,-1 1-1,0-1 1,3 2 0,5 7 72,10 17 65,-11-16-196,-1-1-1,1 1 1,1-1-1,0-1 1,0 0-1,12 9 1,-13-13-312,1 0 1,-1-1-1,1 0 0,12 4 1,5 1-1614</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59.080"/>
    </inkml:context>
    <inkml:brush xml:id="br0">
      <inkml:brushProperty name="width" value="0.05" units="cm"/>
      <inkml:brushProperty name="height" value="0.05" units="cm"/>
      <inkml:brushProperty name="color" value="#E71224"/>
    </inkml:brush>
  </inkml:definitions>
  <inkml:trace contextRef="#ctx0" brushRef="#br0">1 10 7490,'5'-5'3040,"-2"0"-1503,11 7-345,-1 10-288,12 20-648,4 9-72,1 19 168,6 9 24,-7-3-120,-7-1-72,5-5-136,0-6-24,-7-14-48,-4-7-176,-8-14-912,-1-4-608</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59.430"/>
    </inkml:context>
    <inkml:brush xml:id="br0">
      <inkml:brushProperty name="width" value="0.05" units="cm"/>
      <inkml:brushProperty name="height" value="0.05" units="cm"/>
      <inkml:brushProperty name="color" value="#E71224"/>
    </inkml:brush>
  </inkml:definitions>
  <inkml:trace contextRef="#ctx0" brushRef="#br0">0 518 10650,'6'-8'1193,"7"-3"223,24-7-488,-3-4-368,-10-10-440,8 2-48,-8 2-584,-5-1-632,3 1-3017</inkml:trace>
  <inkml:trace contextRef="#ctx0" brushRef="#br0" timeOffset="1">247 1 5849,'0'14'6818,"5"11"-4546,16 10-1160,1-3-311,2-3-689,1 2-88,-3-5-240,-4-6-465,-6-7-1511,-2-7-729</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7:59.815"/>
    </inkml:context>
    <inkml:brush xml:id="br0">
      <inkml:brushProperty name="width" value="0.05" units="cm"/>
      <inkml:brushProperty name="height" value="0.05" units="cm"/>
      <inkml:brushProperty name="color" value="#E71224"/>
    </inkml:brush>
  </inkml:definitions>
  <inkml:trace contextRef="#ctx0" brushRef="#br0">5 2 7546,'-5'-2'4761,"5"4"-4609,8-2-128,5 3-240,-2-2-585</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08:00.215"/>
    </inkml:context>
    <inkml:brush xml:id="br0">
      <inkml:brushProperty name="width" value="0.05" units="cm"/>
      <inkml:brushProperty name="height" value="0.05" units="cm"/>
      <inkml:brushProperty name="color" value="#E71224"/>
    </inkml:brush>
  </inkml:definitions>
  <inkml:trace contextRef="#ctx0" brushRef="#br0">19 574 7874,'-5'20'874,"0"0"1,2 1-1,0-1 1,2 1-1,0 0 1,4 37-1,-2-48-713,1-1-1,-1 0 1,2 0-1,0 0 1,0 0 0,7 13-1,-7-15-138,1-1 0,0 0-1,0 0 1,1-1 0,0 1 0,0-1-1,0 0 1,1-1 0,5 5 0,-5-5-40,-1-1 0,1 0 0,0 0 0,0-1 0,0 0 0,0 0 0,1 0 1,-1-1-1,0 0 0,1 0 0,-1 0 0,1-1 0,-1 0 0,1 0 0,-1-1 0,1 0 1,12-3-1,-13 2-36,1 0 1,0-1-1,-1 1 1,0-1-1,0-1 1,0 1-1,0-1 1,0 0-1,-1 0 1,1-1-1,-1 0 1,0 0 0,-1 0-1,1 0 1,-1-1-1,5-9 1,-4 6 17,-1-1 1,0-1 0,-1 1-1,0 0 1,-1-1 0,0 0-1,0 1 1,-1-1 0,-1-15-1,0 22 42,0-1 0,0 1-1,0 0 1,-1 0 0,1 0-1,-1 0 1,0-1 0,-1 1-1,1 0 1,-1 1 0,0-1-1,0 0 1,0 0 0,0 1-1,-4-5 1,-3-2 13,0 1 0,-1 0-1,0 1 1,0 0 0,-1 0 0,-14-6 0,3 2 1,-1 1 1,-30-9-1,44 18-1,-16-4-1,-2 0-372,27 6 304,0 0 0,0 0-1,-1 0 1,1 0 0,0 0 0,0 0 0,0 0-1,-1 0 1,1 0 0,0 0 0,0 0 0,0-1-1,-1 1 1,1 0 0,0 0 0,0 0 0,0 0-1,0 0 1,-1-1 0,1 1 0,0 0 0,0 0-1,0 0 1,0 0 0,0-1 0,0 1 0,0 0-1,-1 0 1,1-1 0,0 1 0,0 0 0,0 0-1,0 0 1,0-1 0,0 1 0,0 0 0,0 0-1,0 0 1,0-1 0,0 1 0,0 0 0,0 0-1,1-1 1,-1 1 0,0 0 0,0 0 0,0 0-1,0-1 1,0 1 0,3-7-2789</inkml:trace>
  <inkml:trace contextRef="#ctx0" brushRef="#br0" timeOffset="1">239 275 9714,'3'14'1489,"1"0"0,0-1-1,12 27 1,-8-25-1304,0-1-1,1 0 1,0-1 0,1 0-1,19 20 1,-18-22-152,-8-9-20,1 1-1,-1 0 1,-1 0-1,1 0 0,0 0 1,-1 1-1,0-1 1,3 6-1,-3-12 6,-1 0-31,0 0 0,0 0 0,0 0 0,0-1 0,1-4 0,-3 2-3,0 0 1,0 0-1,-2-6 0,1 5 2,0 1 1,0-9-1,1-24-24,2 26 17,-4-25-1,0 17-9,0 8-32,1 0 0,1-1 0,0 1 1,1-1-1,2-21 0,4 6-101,2 2 0,16-42 0,-22 64 151,0-2 9,1 1 1,-1 0 0,1 0-1,0 0 1,0 0-1,1 0 1,0 1 0,0-1-1,8-7 1,-12 12 16,1 1 0,0-1 0,-1 1 0,1-1 0,0 1 0,-1-1 0,1 1 0,0-1-1,0 1 1,0 0 0,-1-1 0,1 1 0,0 0 0,0 0 0,0 0 0,0-1 0,0 1 0,-1 0 0,1 0 0,0 0 0,0 0 0,0 1 0,1-1-1,0 1 50,1 0-1,-1 1 1,0-1-1,0 1 1,0-1-1,3 4 1,-1-2 20,6 6 182,-1 1 0,0 0 1,-1 0-1,14 22 0,23 52 745,-33-60-868,0 0 1,2 0-1,26 33 0,-38-55-50,0 0-1,0 1 1,0-1-1,0 0 0,7 3 5607</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30T01:29:45.224"/>
    </inkml:context>
    <inkml:brush xml:id="br0">
      <inkml:brushProperty name="width" value="0.05" units="cm"/>
      <inkml:brushProperty name="height" value="0.05" units="cm"/>
      <inkml:brushProperty name="color" value="#E71224"/>
    </inkml:brush>
  </inkml:definitions>
  <inkml:trace contextRef="#ctx0" brushRef="#br0">0 6 1312,'2'-6'9047,"-2"7"-8962,0-1 43,1 0 0,-1 0-1,0 1 1,1-1 0,-1 0 0,0 0 0,1 0 0,-1 1 0,1-1 0,-1 0 0,0 0 0,1 0 0,-1 0 0,1 0 0,-1 0 0,1 0 0,0 0-76,-1 0-1,0 0 1,1 0-1,-1 0 1,1 0 0,-1 0-1,0 0 1,1 0-1,-1 0 1,1 1 0,-1-1-1,0 0 1,1 0-1,-1 0 1,0 1-1,1-1 1,-1 0 0,0 0-1,1 1 1,-1-1-1,0 0 1,0 0 0,1 1-1,-1-1 1,0 1-1,2 1 10,-1 0 0,0-1 0,0 1 0,1 0 0,-1-1 0,1 1 0,-1-1 0,1 0 0,-1 1 0,1-1 0,0 0 0,0 0 0,2 1 0,0 0 16,-1 0-1,1 1 1,-1 0 0,1-1-1,-1 1 1,0 0 0,0 1-1,0-1 1,-1 0 0,1 1-1,-1 0 1,0-1 0,2 5-1,-2-5-46,-1-1 1,0 1-1,0 0 0,0-1 0,0 1 0,0 0 0,-1 0 0,1-1 0,-1 1 0,0 5 0,0-5 3,-1 25 86,0 0-63,-2-20-40,2-8-14,1 0 0,0 1-1,0-1 1,-1 1 0,1-1 0,0 1 0,0-1 0,0 1 0,0-1 0,-1 1-1,1-1 1,0 1 0,0-1 0,0 1 0,0-1 0,0 1 0,0-1-1,0 1 1,1-1 0,-1 1 0,0-1 0,0 1 0,0-1 0,1 0 1,-1 1-1,0-1 0,0 0 1,0 0-1,0 1 0,0-1 1,0 0-1,1 0 0,-1 1 1,0-1-1,0 0 0,0 0 1,0 1-1,0-1 1,0 0-1,0 0 0,0 1 1,0-1-1,0 0 0,0 0 1,0 1-1,0-1 0,0 0 1,-1 1-1,1-1 0,0 0 1,0 0-1,0 0 0,0 1 1,0-1-1,0 0 1,-1 1-1,0-1 87</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374B50-9A9E-4EA7-A9C2-4B61434AFA5C}" type="datetimeFigureOut">
              <a:rPr lang="en-US" smtClean="0"/>
              <a:t>6/29/2023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924C3C-574F-4311-A27C-5394272F7D12}" type="slidenum">
              <a:rPr lang="en-US" smtClean="0"/>
              <a:t>‹#›</a:t>
            </a:fld>
            <a:endParaRPr lang="en-US"/>
          </a:p>
        </p:txBody>
      </p:sp>
    </p:spTree>
    <p:extLst>
      <p:ext uri="{BB962C8B-B14F-4D97-AF65-F5344CB8AC3E}">
        <p14:creationId xmlns:p14="http://schemas.microsoft.com/office/powerpoint/2010/main" val="25428515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break into groups and do this sheet. The goal is for them to find actions within the short that can link to a symbol. </a:t>
            </a:r>
          </a:p>
        </p:txBody>
      </p:sp>
      <p:sp>
        <p:nvSpPr>
          <p:cNvPr id="4" name="Slide Number Placeholder 3"/>
          <p:cNvSpPr>
            <a:spLocks noGrp="1"/>
          </p:cNvSpPr>
          <p:nvPr>
            <p:ph type="sldNum" sz="quarter" idx="5"/>
          </p:nvPr>
        </p:nvSpPr>
        <p:spPr/>
        <p:txBody>
          <a:bodyPr/>
          <a:lstStyle/>
          <a:p>
            <a:fld id="{B9924C3C-574F-4311-A27C-5394272F7D12}" type="slidenum">
              <a:rPr lang="en-US" smtClean="0"/>
              <a:t>5</a:t>
            </a:fld>
            <a:endParaRPr lang="en-US"/>
          </a:p>
        </p:txBody>
      </p:sp>
    </p:spTree>
    <p:extLst>
      <p:ext uri="{BB962C8B-B14F-4D97-AF65-F5344CB8AC3E}">
        <p14:creationId xmlns:p14="http://schemas.microsoft.com/office/powerpoint/2010/main" val="36673290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Be sure to explain what abstract means!! I suggest annotating right on the screen. </a:t>
            </a:r>
          </a:p>
          <a:p>
            <a:r>
              <a:rPr lang="en-US" dirty="0"/>
              <a:t>In the video, it represents the amount of time the bunny has left to bring his friend to life. </a:t>
            </a:r>
          </a:p>
          <a:p>
            <a:r>
              <a:rPr lang="en-US" dirty="0"/>
              <a:t>In the real world, it could represent the fleeting time we have to accomplish what we need to accomplish.</a:t>
            </a:r>
          </a:p>
        </p:txBody>
      </p:sp>
      <p:sp>
        <p:nvSpPr>
          <p:cNvPr id="4" name="Slide Number Placeholder 3"/>
          <p:cNvSpPr>
            <a:spLocks noGrp="1"/>
          </p:cNvSpPr>
          <p:nvPr>
            <p:ph type="sldNum" sz="quarter" idx="5"/>
          </p:nvPr>
        </p:nvSpPr>
        <p:spPr/>
        <p:txBody>
          <a:bodyPr/>
          <a:lstStyle/>
          <a:p>
            <a:fld id="{B9924C3C-574F-4311-A27C-5394272F7D12}" type="slidenum">
              <a:rPr lang="en-US" smtClean="0"/>
              <a:t>6</a:t>
            </a:fld>
            <a:endParaRPr lang="en-US"/>
          </a:p>
        </p:txBody>
      </p:sp>
    </p:spTree>
    <p:extLst>
      <p:ext uri="{BB962C8B-B14F-4D97-AF65-F5344CB8AC3E}">
        <p14:creationId xmlns:p14="http://schemas.microsoft.com/office/powerpoint/2010/main" val="17185533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Be sure to explain what abstract means!! I suggest annotating right on the screen. </a:t>
            </a:r>
          </a:p>
          <a:p>
            <a:r>
              <a:rPr lang="en-US" dirty="0"/>
              <a:t>In the video, it represents the amount of time the bunny has left to bring his friend to life. </a:t>
            </a:r>
          </a:p>
          <a:p>
            <a:r>
              <a:rPr lang="en-US" dirty="0"/>
              <a:t>In the real world, it could represent the fleeting time we have to accomplish what we need to accomplish.</a:t>
            </a:r>
          </a:p>
        </p:txBody>
      </p:sp>
      <p:sp>
        <p:nvSpPr>
          <p:cNvPr id="4" name="Slide Number Placeholder 3"/>
          <p:cNvSpPr>
            <a:spLocks noGrp="1"/>
          </p:cNvSpPr>
          <p:nvPr>
            <p:ph type="sldNum" sz="quarter" idx="5"/>
          </p:nvPr>
        </p:nvSpPr>
        <p:spPr/>
        <p:txBody>
          <a:bodyPr/>
          <a:lstStyle/>
          <a:p>
            <a:fld id="{B9924C3C-574F-4311-A27C-5394272F7D12}" type="slidenum">
              <a:rPr lang="en-US" smtClean="0"/>
              <a:t>7</a:t>
            </a:fld>
            <a:endParaRPr lang="en-US"/>
          </a:p>
        </p:txBody>
      </p:sp>
    </p:spTree>
    <p:extLst>
      <p:ext uri="{BB962C8B-B14F-4D97-AF65-F5344CB8AC3E}">
        <p14:creationId xmlns:p14="http://schemas.microsoft.com/office/powerpoint/2010/main" val="26239349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HINT – look at the clock. If you are running out of time, you may want to watch it the second time on 1.5 speed!</a:t>
            </a:r>
          </a:p>
        </p:txBody>
      </p:sp>
      <p:sp>
        <p:nvSpPr>
          <p:cNvPr id="4" name="Slide Number Placeholder 3"/>
          <p:cNvSpPr>
            <a:spLocks noGrp="1"/>
          </p:cNvSpPr>
          <p:nvPr>
            <p:ph type="sldNum" sz="quarter" idx="5"/>
          </p:nvPr>
        </p:nvSpPr>
        <p:spPr/>
        <p:txBody>
          <a:bodyPr/>
          <a:lstStyle/>
          <a:p>
            <a:fld id="{B9924C3C-574F-4311-A27C-5394272F7D12}" type="slidenum">
              <a:rPr lang="en-US" smtClean="0"/>
              <a:t>8</a:t>
            </a:fld>
            <a:endParaRPr lang="en-US"/>
          </a:p>
        </p:txBody>
      </p:sp>
    </p:spTree>
    <p:extLst>
      <p:ext uri="{BB962C8B-B14F-4D97-AF65-F5344CB8AC3E}">
        <p14:creationId xmlns:p14="http://schemas.microsoft.com/office/powerpoint/2010/main" val="31075731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this slide, the theme is “Life is short. Spend your time wisely.” or as the movie poster says “Life is what you make it.”</a:t>
            </a:r>
          </a:p>
        </p:txBody>
      </p:sp>
      <p:sp>
        <p:nvSpPr>
          <p:cNvPr id="4" name="Slide Number Placeholder 3"/>
          <p:cNvSpPr>
            <a:spLocks noGrp="1"/>
          </p:cNvSpPr>
          <p:nvPr>
            <p:ph type="sldNum" sz="quarter" idx="5"/>
          </p:nvPr>
        </p:nvSpPr>
        <p:spPr/>
        <p:txBody>
          <a:bodyPr/>
          <a:lstStyle/>
          <a:p>
            <a:fld id="{B9924C3C-574F-4311-A27C-5394272F7D12}" type="slidenum">
              <a:rPr lang="en-US" smtClean="0"/>
              <a:t>10</a:t>
            </a:fld>
            <a:endParaRPr lang="en-US"/>
          </a:p>
        </p:txBody>
      </p:sp>
    </p:spTree>
    <p:extLst>
      <p:ext uri="{BB962C8B-B14F-4D97-AF65-F5344CB8AC3E}">
        <p14:creationId xmlns:p14="http://schemas.microsoft.com/office/powerpoint/2010/main" val="25743225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pager Templates: https://www.teacherspayteachers.com/Product/One-Pager-Template-FREE-7111113</a:t>
            </a:r>
          </a:p>
          <a:p>
            <a:endParaRPr lang="en-US" dirty="0"/>
          </a:p>
          <a:p>
            <a:r>
              <a:rPr lang="en-US" dirty="0"/>
              <a:t>**For honors classes – I give the students their requirements for the one pager and a blank sheet of paper. </a:t>
            </a:r>
          </a:p>
        </p:txBody>
      </p:sp>
      <p:sp>
        <p:nvSpPr>
          <p:cNvPr id="4" name="Slide Number Placeholder 3"/>
          <p:cNvSpPr>
            <a:spLocks noGrp="1"/>
          </p:cNvSpPr>
          <p:nvPr>
            <p:ph type="sldNum" sz="quarter" idx="5"/>
          </p:nvPr>
        </p:nvSpPr>
        <p:spPr/>
        <p:txBody>
          <a:bodyPr/>
          <a:lstStyle/>
          <a:p>
            <a:fld id="{B9924C3C-574F-4311-A27C-5394272F7D12}" type="slidenum">
              <a:rPr lang="en-US" smtClean="0"/>
              <a:t>11</a:t>
            </a:fld>
            <a:endParaRPr lang="en-US"/>
          </a:p>
        </p:txBody>
      </p:sp>
    </p:spTree>
    <p:extLst>
      <p:ext uri="{BB962C8B-B14F-4D97-AF65-F5344CB8AC3E}">
        <p14:creationId xmlns:p14="http://schemas.microsoft.com/office/powerpoint/2010/main" val="2271184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96A35EAA-ED80-4FF1-942C-82B1D483AF60}"/>
              </a:ext>
            </a:extLst>
          </p:cNvPr>
          <p:cNvSpPr/>
          <p:nvPr/>
        </p:nvSpPr>
        <p:spPr>
          <a:xfrm rot="21133683" flipH="1">
            <a:off x="977627" y="481134"/>
            <a:ext cx="9378187" cy="5238589"/>
          </a:xfrm>
          <a:custGeom>
            <a:avLst/>
            <a:gdLst>
              <a:gd name="connsiteX0" fmla="*/ 628580 w 1248448"/>
              <a:gd name="connsiteY0" fmla="*/ 873029 h 873038"/>
              <a:gd name="connsiteX1" fmla="*/ 820985 w 1248448"/>
              <a:gd name="connsiteY1" fmla="*/ 803115 h 873038"/>
              <a:gd name="connsiteX2" fmla="*/ 1179791 w 1248448"/>
              <a:gd name="connsiteY2" fmla="*/ 630332 h 873038"/>
              <a:gd name="connsiteX3" fmla="*/ 1178744 w 1248448"/>
              <a:gd name="connsiteY3" fmla="*/ 192753 h 873038"/>
              <a:gd name="connsiteX4" fmla="*/ 459416 w 1248448"/>
              <a:gd name="connsiteY4" fmla="*/ 32447 h 873038"/>
              <a:gd name="connsiteX5" fmla="*/ 7264 w 1248448"/>
              <a:gd name="connsiteY5" fmla="*/ 595184 h 873038"/>
              <a:gd name="connsiteX6" fmla="*/ 545617 w 1248448"/>
              <a:gd name="connsiteY6" fmla="*/ 737202 h 873038"/>
              <a:gd name="connsiteX7" fmla="*/ 628580 w 1248448"/>
              <a:gd name="connsiteY7" fmla="*/ 873029 h 873038"/>
              <a:gd name="connsiteX0" fmla="*/ 628618 w 1248446"/>
              <a:gd name="connsiteY0" fmla="*/ 873038 h 873038"/>
              <a:gd name="connsiteX1" fmla="*/ 821023 w 1248446"/>
              <a:gd name="connsiteY1" fmla="*/ 803124 h 873038"/>
              <a:gd name="connsiteX2" fmla="*/ 1179829 w 1248446"/>
              <a:gd name="connsiteY2" fmla="*/ 630341 h 873038"/>
              <a:gd name="connsiteX3" fmla="*/ 1178782 w 1248446"/>
              <a:gd name="connsiteY3" fmla="*/ 192762 h 873038"/>
              <a:gd name="connsiteX4" fmla="*/ 459454 w 1248446"/>
              <a:gd name="connsiteY4" fmla="*/ 32456 h 873038"/>
              <a:gd name="connsiteX5" fmla="*/ 7302 w 1248446"/>
              <a:gd name="connsiteY5" fmla="*/ 595193 h 873038"/>
              <a:gd name="connsiteX6" fmla="*/ 547734 w 1248446"/>
              <a:gd name="connsiteY6" fmla="*/ 751246 h 873038"/>
              <a:gd name="connsiteX7" fmla="*/ 628618 w 1248446"/>
              <a:gd name="connsiteY7" fmla="*/ 873038 h 873038"/>
              <a:gd name="connsiteX0" fmla="*/ 635867 w 1255695"/>
              <a:gd name="connsiteY0" fmla="*/ 873038 h 873038"/>
              <a:gd name="connsiteX1" fmla="*/ 828272 w 1255695"/>
              <a:gd name="connsiteY1" fmla="*/ 803124 h 873038"/>
              <a:gd name="connsiteX2" fmla="*/ 1187078 w 1255695"/>
              <a:gd name="connsiteY2" fmla="*/ 630341 h 873038"/>
              <a:gd name="connsiteX3" fmla="*/ 1186031 w 1255695"/>
              <a:gd name="connsiteY3" fmla="*/ 192762 h 873038"/>
              <a:gd name="connsiteX4" fmla="*/ 466703 w 1255695"/>
              <a:gd name="connsiteY4" fmla="*/ 32456 h 873038"/>
              <a:gd name="connsiteX5" fmla="*/ 14551 w 1255695"/>
              <a:gd name="connsiteY5" fmla="*/ 595193 h 873038"/>
              <a:gd name="connsiteX6" fmla="*/ 554983 w 1255695"/>
              <a:gd name="connsiteY6" fmla="*/ 751246 h 873038"/>
              <a:gd name="connsiteX7" fmla="*/ 635867 w 1255695"/>
              <a:gd name="connsiteY7" fmla="*/ 873038 h 873038"/>
              <a:gd name="connsiteX0" fmla="*/ 635867 w 1255695"/>
              <a:gd name="connsiteY0" fmla="*/ 873038 h 873038"/>
              <a:gd name="connsiteX1" fmla="*/ 828272 w 1255695"/>
              <a:gd name="connsiteY1" fmla="*/ 803124 h 873038"/>
              <a:gd name="connsiteX2" fmla="*/ 1187078 w 1255695"/>
              <a:gd name="connsiteY2" fmla="*/ 630341 h 873038"/>
              <a:gd name="connsiteX3" fmla="*/ 1186031 w 1255695"/>
              <a:gd name="connsiteY3" fmla="*/ 192762 h 873038"/>
              <a:gd name="connsiteX4" fmla="*/ 466703 w 1255695"/>
              <a:gd name="connsiteY4" fmla="*/ 32456 h 873038"/>
              <a:gd name="connsiteX5" fmla="*/ 14551 w 1255695"/>
              <a:gd name="connsiteY5" fmla="*/ 595193 h 873038"/>
              <a:gd name="connsiteX6" fmla="*/ 554983 w 1255695"/>
              <a:gd name="connsiteY6" fmla="*/ 751246 h 873038"/>
              <a:gd name="connsiteX7" fmla="*/ 635867 w 1255695"/>
              <a:gd name="connsiteY7" fmla="*/ 873038 h 873038"/>
              <a:gd name="connsiteX0" fmla="*/ 635867 w 1249939"/>
              <a:gd name="connsiteY0" fmla="*/ 873038 h 873038"/>
              <a:gd name="connsiteX1" fmla="*/ 828272 w 1249939"/>
              <a:gd name="connsiteY1" fmla="*/ 793767 h 873038"/>
              <a:gd name="connsiteX2" fmla="*/ 1187078 w 1249939"/>
              <a:gd name="connsiteY2" fmla="*/ 630341 h 873038"/>
              <a:gd name="connsiteX3" fmla="*/ 1186031 w 1249939"/>
              <a:gd name="connsiteY3" fmla="*/ 192762 h 873038"/>
              <a:gd name="connsiteX4" fmla="*/ 466703 w 1249939"/>
              <a:gd name="connsiteY4" fmla="*/ 32456 h 873038"/>
              <a:gd name="connsiteX5" fmla="*/ 14551 w 1249939"/>
              <a:gd name="connsiteY5" fmla="*/ 595193 h 873038"/>
              <a:gd name="connsiteX6" fmla="*/ 554983 w 1249939"/>
              <a:gd name="connsiteY6" fmla="*/ 751246 h 873038"/>
              <a:gd name="connsiteX7" fmla="*/ 635867 w 1249939"/>
              <a:gd name="connsiteY7" fmla="*/ 873038 h 873038"/>
              <a:gd name="connsiteX0" fmla="*/ 615218 w 1229290"/>
              <a:gd name="connsiteY0" fmla="*/ 861281 h 861281"/>
              <a:gd name="connsiteX1" fmla="*/ 807623 w 1229290"/>
              <a:gd name="connsiteY1" fmla="*/ 782010 h 861281"/>
              <a:gd name="connsiteX2" fmla="*/ 1166429 w 1229290"/>
              <a:gd name="connsiteY2" fmla="*/ 618584 h 861281"/>
              <a:gd name="connsiteX3" fmla="*/ 1165382 w 1229290"/>
              <a:gd name="connsiteY3" fmla="*/ 181005 h 861281"/>
              <a:gd name="connsiteX4" fmla="*/ 446054 w 1229290"/>
              <a:gd name="connsiteY4" fmla="*/ 20699 h 861281"/>
              <a:gd name="connsiteX5" fmla="*/ 5663 w 1229290"/>
              <a:gd name="connsiteY5" fmla="*/ 576828 h 861281"/>
              <a:gd name="connsiteX6" fmla="*/ 534334 w 1229290"/>
              <a:gd name="connsiteY6" fmla="*/ 739489 h 861281"/>
              <a:gd name="connsiteX7" fmla="*/ 615218 w 1229290"/>
              <a:gd name="connsiteY7" fmla="*/ 861281 h 861281"/>
              <a:gd name="connsiteX0" fmla="*/ 619617 w 1233689"/>
              <a:gd name="connsiteY0" fmla="*/ 861281 h 861281"/>
              <a:gd name="connsiteX1" fmla="*/ 812022 w 1233689"/>
              <a:gd name="connsiteY1" fmla="*/ 782010 h 861281"/>
              <a:gd name="connsiteX2" fmla="*/ 1170828 w 1233689"/>
              <a:gd name="connsiteY2" fmla="*/ 618584 h 861281"/>
              <a:gd name="connsiteX3" fmla="*/ 1169781 w 1233689"/>
              <a:gd name="connsiteY3" fmla="*/ 181005 h 861281"/>
              <a:gd name="connsiteX4" fmla="*/ 450453 w 1233689"/>
              <a:gd name="connsiteY4" fmla="*/ 20699 h 861281"/>
              <a:gd name="connsiteX5" fmla="*/ 10062 w 1233689"/>
              <a:gd name="connsiteY5" fmla="*/ 576828 h 861281"/>
              <a:gd name="connsiteX6" fmla="*/ 538733 w 1233689"/>
              <a:gd name="connsiteY6" fmla="*/ 739489 h 861281"/>
              <a:gd name="connsiteX7" fmla="*/ 619617 w 1233689"/>
              <a:gd name="connsiteY7" fmla="*/ 861281 h 861281"/>
              <a:gd name="connsiteX0" fmla="*/ 619579 w 1239236"/>
              <a:gd name="connsiteY0" fmla="*/ 863398 h 863398"/>
              <a:gd name="connsiteX1" fmla="*/ 811984 w 1239236"/>
              <a:gd name="connsiteY1" fmla="*/ 784127 h 863398"/>
              <a:gd name="connsiteX2" fmla="*/ 1170790 w 1239236"/>
              <a:gd name="connsiteY2" fmla="*/ 620701 h 863398"/>
              <a:gd name="connsiteX3" fmla="*/ 1169743 w 1239236"/>
              <a:gd name="connsiteY3" fmla="*/ 183122 h 863398"/>
              <a:gd name="connsiteX4" fmla="*/ 451887 w 1239236"/>
              <a:gd name="connsiteY4" fmla="*/ 17855 h 863398"/>
              <a:gd name="connsiteX5" fmla="*/ 10024 w 1239236"/>
              <a:gd name="connsiteY5" fmla="*/ 578945 h 863398"/>
              <a:gd name="connsiteX6" fmla="*/ 538695 w 1239236"/>
              <a:gd name="connsiteY6" fmla="*/ 741606 h 863398"/>
              <a:gd name="connsiteX7" fmla="*/ 619579 w 1239236"/>
              <a:gd name="connsiteY7" fmla="*/ 863398 h 863398"/>
              <a:gd name="connsiteX0" fmla="*/ 623569 w 1243226"/>
              <a:gd name="connsiteY0" fmla="*/ 870437 h 870437"/>
              <a:gd name="connsiteX1" fmla="*/ 815974 w 1243226"/>
              <a:gd name="connsiteY1" fmla="*/ 791166 h 870437"/>
              <a:gd name="connsiteX2" fmla="*/ 1174780 w 1243226"/>
              <a:gd name="connsiteY2" fmla="*/ 627740 h 870437"/>
              <a:gd name="connsiteX3" fmla="*/ 1173733 w 1243226"/>
              <a:gd name="connsiteY3" fmla="*/ 190161 h 870437"/>
              <a:gd name="connsiteX4" fmla="*/ 455877 w 1243226"/>
              <a:gd name="connsiteY4" fmla="*/ 24894 h 870437"/>
              <a:gd name="connsiteX5" fmla="*/ 14014 w 1243226"/>
              <a:gd name="connsiteY5" fmla="*/ 585984 h 870437"/>
              <a:gd name="connsiteX6" fmla="*/ 542685 w 1243226"/>
              <a:gd name="connsiteY6" fmla="*/ 748645 h 870437"/>
              <a:gd name="connsiteX7" fmla="*/ 623569 w 1243226"/>
              <a:gd name="connsiteY7" fmla="*/ 870437 h 870437"/>
              <a:gd name="connsiteX0" fmla="*/ 624861 w 1244518"/>
              <a:gd name="connsiteY0" fmla="*/ 869274 h 869274"/>
              <a:gd name="connsiteX1" fmla="*/ 817266 w 1244518"/>
              <a:gd name="connsiteY1" fmla="*/ 790003 h 869274"/>
              <a:gd name="connsiteX2" fmla="*/ 1176072 w 1244518"/>
              <a:gd name="connsiteY2" fmla="*/ 626577 h 869274"/>
              <a:gd name="connsiteX3" fmla="*/ 1175025 w 1244518"/>
              <a:gd name="connsiteY3" fmla="*/ 188998 h 869274"/>
              <a:gd name="connsiteX4" fmla="*/ 457169 w 1244518"/>
              <a:gd name="connsiteY4" fmla="*/ 23731 h 869274"/>
              <a:gd name="connsiteX5" fmla="*/ 15306 w 1244518"/>
              <a:gd name="connsiteY5" fmla="*/ 584821 h 869274"/>
              <a:gd name="connsiteX6" fmla="*/ 543977 w 1244518"/>
              <a:gd name="connsiteY6" fmla="*/ 747482 h 869274"/>
              <a:gd name="connsiteX7" fmla="*/ 624861 w 1244518"/>
              <a:gd name="connsiteY7" fmla="*/ 869274 h 869274"/>
              <a:gd name="connsiteX0" fmla="*/ 619558 w 1235941"/>
              <a:gd name="connsiteY0" fmla="*/ 867295 h 867295"/>
              <a:gd name="connsiteX1" fmla="*/ 811963 w 1235941"/>
              <a:gd name="connsiteY1" fmla="*/ 788024 h 867295"/>
              <a:gd name="connsiteX2" fmla="*/ 1170769 w 1235941"/>
              <a:gd name="connsiteY2" fmla="*/ 624598 h 867295"/>
              <a:gd name="connsiteX3" fmla="*/ 1164738 w 1235941"/>
              <a:gd name="connsiteY3" fmla="*/ 164190 h 867295"/>
              <a:gd name="connsiteX4" fmla="*/ 451866 w 1235941"/>
              <a:gd name="connsiteY4" fmla="*/ 21752 h 867295"/>
              <a:gd name="connsiteX5" fmla="*/ 10003 w 1235941"/>
              <a:gd name="connsiteY5" fmla="*/ 582842 h 867295"/>
              <a:gd name="connsiteX6" fmla="*/ 538674 w 1235941"/>
              <a:gd name="connsiteY6" fmla="*/ 745503 h 867295"/>
              <a:gd name="connsiteX7" fmla="*/ 619558 w 1235941"/>
              <a:gd name="connsiteY7" fmla="*/ 867295 h 867295"/>
              <a:gd name="connsiteX0" fmla="*/ 622435 w 1238818"/>
              <a:gd name="connsiteY0" fmla="*/ 868328 h 868328"/>
              <a:gd name="connsiteX1" fmla="*/ 814840 w 1238818"/>
              <a:gd name="connsiteY1" fmla="*/ 789057 h 868328"/>
              <a:gd name="connsiteX2" fmla="*/ 1173646 w 1238818"/>
              <a:gd name="connsiteY2" fmla="*/ 625631 h 868328"/>
              <a:gd name="connsiteX3" fmla="*/ 1167615 w 1238818"/>
              <a:gd name="connsiteY3" fmla="*/ 165223 h 868328"/>
              <a:gd name="connsiteX4" fmla="*/ 454743 w 1238818"/>
              <a:gd name="connsiteY4" fmla="*/ 22785 h 868328"/>
              <a:gd name="connsiteX5" fmla="*/ 12880 w 1238818"/>
              <a:gd name="connsiteY5" fmla="*/ 583875 h 868328"/>
              <a:gd name="connsiteX6" fmla="*/ 541551 w 1238818"/>
              <a:gd name="connsiteY6" fmla="*/ 746536 h 868328"/>
              <a:gd name="connsiteX7" fmla="*/ 622435 w 1238818"/>
              <a:gd name="connsiteY7" fmla="*/ 868328 h 868328"/>
              <a:gd name="connsiteX0" fmla="*/ 618931 w 1201319"/>
              <a:gd name="connsiteY0" fmla="*/ 879992 h 879992"/>
              <a:gd name="connsiteX1" fmla="*/ 811336 w 1201319"/>
              <a:gd name="connsiteY1" fmla="*/ 800721 h 879992"/>
              <a:gd name="connsiteX2" fmla="*/ 1170142 w 1201319"/>
              <a:gd name="connsiteY2" fmla="*/ 637295 h 879992"/>
              <a:gd name="connsiteX3" fmla="*/ 1164111 w 1201319"/>
              <a:gd name="connsiteY3" fmla="*/ 176887 h 879992"/>
              <a:gd name="connsiteX4" fmla="*/ 1005959 w 1201319"/>
              <a:gd name="connsiteY4" fmla="*/ 73552 h 879992"/>
              <a:gd name="connsiteX5" fmla="*/ 451239 w 1201319"/>
              <a:gd name="connsiteY5" fmla="*/ 34449 h 879992"/>
              <a:gd name="connsiteX6" fmla="*/ 9376 w 1201319"/>
              <a:gd name="connsiteY6" fmla="*/ 595539 h 879992"/>
              <a:gd name="connsiteX7" fmla="*/ 538047 w 1201319"/>
              <a:gd name="connsiteY7" fmla="*/ 758200 h 879992"/>
              <a:gd name="connsiteX8" fmla="*/ 618931 w 1201319"/>
              <a:gd name="connsiteY8" fmla="*/ 879992 h 879992"/>
              <a:gd name="connsiteX0" fmla="*/ 618931 w 1214866"/>
              <a:gd name="connsiteY0" fmla="*/ 879992 h 879992"/>
              <a:gd name="connsiteX1" fmla="*/ 811336 w 1214866"/>
              <a:gd name="connsiteY1" fmla="*/ 800721 h 879992"/>
              <a:gd name="connsiteX2" fmla="*/ 1170142 w 1214866"/>
              <a:gd name="connsiteY2" fmla="*/ 637295 h 879992"/>
              <a:gd name="connsiteX3" fmla="*/ 1164111 w 1214866"/>
              <a:gd name="connsiteY3" fmla="*/ 176887 h 879992"/>
              <a:gd name="connsiteX4" fmla="*/ 1005959 w 1214866"/>
              <a:gd name="connsiteY4" fmla="*/ 73552 h 879992"/>
              <a:gd name="connsiteX5" fmla="*/ 451239 w 1214866"/>
              <a:gd name="connsiteY5" fmla="*/ 34449 h 879992"/>
              <a:gd name="connsiteX6" fmla="*/ 9376 w 1214866"/>
              <a:gd name="connsiteY6" fmla="*/ 595539 h 879992"/>
              <a:gd name="connsiteX7" fmla="*/ 538047 w 1214866"/>
              <a:gd name="connsiteY7" fmla="*/ 758200 h 879992"/>
              <a:gd name="connsiteX8" fmla="*/ 618931 w 1214866"/>
              <a:gd name="connsiteY8" fmla="*/ 879992 h 879992"/>
              <a:gd name="connsiteX0" fmla="*/ 618871 w 1202016"/>
              <a:gd name="connsiteY0" fmla="*/ 888796 h 888796"/>
              <a:gd name="connsiteX1" fmla="*/ 811276 w 1202016"/>
              <a:gd name="connsiteY1" fmla="*/ 809525 h 888796"/>
              <a:gd name="connsiteX2" fmla="*/ 1170082 w 1202016"/>
              <a:gd name="connsiteY2" fmla="*/ 646099 h 888796"/>
              <a:gd name="connsiteX3" fmla="*/ 1164051 w 1202016"/>
              <a:gd name="connsiteY3" fmla="*/ 185691 h 888796"/>
              <a:gd name="connsiteX4" fmla="*/ 989748 w 1202016"/>
              <a:gd name="connsiteY4" fmla="*/ 54225 h 888796"/>
              <a:gd name="connsiteX5" fmla="*/ 451179 w 1202016"/>
              <a:gd name="connsiteY5" fmla="*/ 43253 h 888796"/>
              <a:gd name="connsiteX6" fmla="*/ 9316 w 1202016"/>
              <a:gd name="connsiteY6" fmla="*/ 604343 h 888796"/>
              <a:gd name="connsiteX7" fmla="*/ 537987 w 1202016"/>
              <a:gd name="connsiteY7" fmla="*/ 767004 h 888796"/>
              <a:gd name="connsiteX8" fmla="*/ 618871 w 1202016"/>
              <a:gd name="connsiteY8" fmla="*/ 888796 h 888796"/>
              <a:gd name="connsiteX0" fmla="*/ 618871 w 1202016"/>
              <a:gd name="connsiteY0" fmla="*/ 888796 h 888796"/>
              <a:gd name="connsiteX1" fmla="*/ 811276 w 1202016"/>
              <a:gd name="connsiteY1" fmla="*/ 809525 h 888796"/>
              <a:gd name="connsiteX2" fmla="*/ 1170082 w 1202016"/>
              <a:gd name="connsiteY2" fmla="*/ 646099 h 888796"/>
              <a:gd name="connsiteX3" fmla="*/ 1164051 w 1202016"/>
              <a:gd name="connsiteY3" fmla="*/ 185691 h 888796"/>
              <a:gd name="connsiteX4" fmla="*/ 989748 w 1202016"/>
              <a:gd name="connsiteY4" fmla="*/ 54225 h 888796"/>
              <a:gd name="connsiteX5" fmla="*/ 451179 w 1202016"/>
              <a:gd name="connsiteY5" fmla="*/ 43253 h 888796"/>
              <a:gd name="connsiteX6" fmla="*/ 9316 w 1202016"/>
              <a:gd name="connsiteY6" fmla="*/ 604343 h 888796"/>
              <a:gd name="connsiteX7" fmla="*/ 537987 w 1202016"/>
              <a:gd name="connsiteY7" fmla="*/ 767004 h 888796"/>
              <a:gd name="connsiteX8" fmla="*/ 618871 w 1202016"/>
              <a:gd name="connsiteY8" fmla="*/ 888796 h 888796"/>
              <a:gd name="connsiteX0" fmla="*/ 620039 w 1203184"/>
              <a:gd name="connsiteY0" fmla="*/ 874240 h 874240"/>
              <a:gd name="connsiteX1" fmla="*/ 812444 w 1203184"/>
              <a:gd name="connsiteY1" fmla="*/ 794969 h 874240"/>
              <a:gd name="connsiteX2" fmla="*/ 1171250 w 1203184"/>
              <a:gd name="connsiteY2" fmla="*/ 631543 h 874240"/>
              <a:gd name="connsiteX3" fmla="*/ 1165219 w 1203184"/>
              <a:gd name="connsiteY3" fmla="*/ 171135 h 874240"/>
              <a:gd name="connsiteX4" fmla="*/ 990916 w 1203184"/>
              <a:gd name="connsiteY4" fmla="*/ 39669 h 874240"/>
              <a:gd name="connsiteX5" fmla="*/ 406775 w 1203184"/>
              <a:gd name="connsiteY5" fmla="*/ 50168 h 874240"/>
              <a:gd name="connsiteX6" fmla="*/ 10484 w 1203184"/>
              <a:gd name="connsiteY6" fmla="*/ 589787 h 874240"/>
              <a:gd name="connsiteX7" fmla="*/ 539155 w 1203184"/>
              <a:gd name="connsiteY7" fmla="*/ 752448 h 874240"/>
              <a:gd name="connsiteX8" fmla="*/ 620039 w 1203184"/>
              <a:gd name="connsiteY8" fmla="*/ 874240 h 874240"/>
              <a:gd name="connsiteX0" fmla="*/ 620213 w 1203358"/>
              <a:gd name="connsiteY0" fmla="*/ 867642 h 867642"/>
              <a:gd name="connsiteX1" fmla="*/ 812618 w 1203358"/>
              <a:gd name="connsiteY1" fmla="*/ 788371 h 867642"/>
              <a:gd name="connsiteX2" fmla="*/ 1171424 w 1203358"/>
              <a:gd name="connsiteY2" fmla="*/ 624945 h 867642"/>
              <a:gd name="connsiteX3" fmla="*/ 1165393 w 1203358"/>
              <a:gd name="connsiteY3" fmla="*/ 164537 h 867642"/>
              <a:gd name="connsiteX4" fmla="*/ 991090 w 1203358"/>
              <a:gd name="connsiteY4" fmla="*/ 33071 h 867642"/>
              <a:gd name="connsiteX5" fmla="*/ 406949 w 1203358"/>
              <a:gd name="connsiteY5" fmla="*/ 43570 h 867642"/>
              <a:gd name="connsiteX6" fmla="*/ 10658 w 1203358"/>
              <a:gd name="connsiteY6" fmla="*/ 583189 h 867642"/>
              <a:gd name="connsiteX7" fmla="*/ 539329 w 1203358"/>
              <a:gd name="connsiteY7" fmla="*/ 745850 h 867642"/>
              <a:gd name="connsiteX8" fmla="*/ 620213 w 1203358"/>
              <a:gd name="connsiteY8" fmla="*/ 867642 h 867642"/>
              <a:gd name="connsiteX0" fmla="*/ 621220 w 1204365"/>
              <a:gd name="connsiteY0" fmla="*/ 864871 h 864871"/>
              <a:gd name="connsiteX1" fmla="*/ 813625 w 1204365"/>
              <a:gd name="connsiteY1" fmla="*/ 785600 h 864871"/>
              <a:gd name="connsiteX2" fmla="*/ 1172431 w 1204365"/>
              <a:gd name="connsiteY2" fmla="*/ 622174 h 864871"/>
              <a:gd name="connsiteX3" fmla="*/ 1166400 w 1204365"/>
              <a:gd name="connsiteY3" fmla="*/ 161766 h 864871"/>
              <a:gd name="connsiteX4" fmla="*/ 992097 w 1204365"/>
              <a:gd name="connsiteY4" fmla="*/ 30300 h 864871"/>
              <a:gd name="connsiteX5" fmla="*/ 407956 w 1204365"/>
              <a:gd name="connsiteY5" fmla="*/ 40799 h 864871"/>
              <a:gd name="connsiteX6" fmla="*/ 11665 w 1204365"/>
              <a:gd name="connsiteY6" fmla="*/ 580418 h 864871"/>
              <a:gd name="connsiteX7" fmla="*/ 540336 w 1204365"/>
              <a:gd name="connsiteY7" fmla="*/ 743079 h 864871"/>
              <a:gd name="connsiteX8" fmla="*/ 621220 w 1204365"/>
              <a:gd name="connsiteY8" fmla="*/ 864871 h 864871"/>
              <a:gd name="connsiteX0" fmla="*/ 619935 w 1204190"/>
              <a:gd name="connsiteY0" fmla="*/ 873669 h 873669"/>
              <a:gd name="connsiteX1" fmla="*/ 812340 w 1204190"/>
              <a:gd name="connsiteY1" fmla="*/ 794398 h 873669"/>
              <a:gd name="connsiteX2" fmla="*/ 1171146 w 1204190"/>
              <a:gd name="connsiteY2" fmla="*/ 630972 h 873669"/>
              <a:gd name="connsiteX3" fmla="*/ 1165115 w 1204190"/>
              <a:gd name="connsiteY3" fmla="*/ 170564 h 873669"/>
              <a:gd name="connsiteX4" fmla="*/ 967884 w 1204190"/>
              <a:gd name="connsiteY4" fmla="*/ 40405 h 873669"/>
              <a:gd name="connsiteX5" fmla="*/ 406671 w 1204190"/>
              <a:gd name="connsiteY5" fmla="*/ 49597 h 873669"/>
              <a:gd name="connsiteX6" fmla="*/ 10380 w 1204190"/>
              <a:gd name="connsiteY6" fmla="*/ 589216 h 873669"/>
              <a:gd name="connsiteX7" fmla="*/ 539051 w 1204190"/>
              <a:gd name="connsiteY7" fmla="*/ 751877 h 873669"/>
              <a:gd name="connsiteX8" fmla="*/ 619935 w 1204190"/>
              <a:gd name="connsiteY8" fmla="*/ 873669 h 873669"/>
              <a:gd name="connsiteX0" fmla="*/ 628446 w 1212701"/>
              <a:gd name="connsiteY0" fmla="*/ 842371 h 842371"/>
              <a:gd name="connsiteX1" fmla="*/ 820851 w 1212701"/>
              <a:gd name="connsiteY1" fmla="*/ 763100 h 842371"/>
              <a:gd name="connsiteX2" fmla="*/ 1179657 w 1212701"/>
              <a:gd name="connsiteY2" fmla="*/ 599674 h 842371"/>
              <a:gd name="connsiteX3" fmla="*/ 1173626 w 1212701"/>
              <a:gd name="connsiteY3" fmla="*/ 139266 h 842371"/>
              <a:gd name="connsiteX4" fmla="*/ 976395 w 1212701"/>
              <a:gd name="connsiteY4" fmla="*/ 9107 h 842371"/>
              <a:gd name="connsiteX5" fmla="*/ 246714 w 1212701"/>
              <a:gd name="connsiteY5" fmla="*/ 97247 h 842371"/>
              <a:gd name="connsiteX6" fmla="*/ 18891 w 1212701"/>
              <a:gd name="connsiteY6" fmla="*/ 557918 h 842371"/>
              <a:gd name="connsiteX7" fmla="*/ 547562 w 1212701"/>
              <a:gd name="connsiteY7" fmla="*/ 720579 h 842371"/>
              <a:gd name="connsiteX8" fmla="*/ 628446 w 1212701"/>
              <a:gd name="connsiteY8" fmla="*/ 842371 h 842371"/>
              <a:gd name="connsiteX0" fmla="*/ 628446 w 1211895"/>
              <a:gd name="connsiteY0" fmla="*/ 842371 h 842371"/>
              <a:gd name="connsiteX1" fmla="*/ 820851 w 1211895"/>
              <a:gd name="connsiteY1" fmla="*/ 763100 h 842371"/>
              <a:gd name="connsiteX2" fmla="*/ 1178477 w 1211895"/>
              <a:gd name="connsiteY2" fmla="*/ 606951 h 842371"/>
              <a:gd name="connsiteX3" fmla="*/ 1173626 w 1211895"/>
              <a:gd name="connsiteY3" fmla="*/ 139266 h 842371"/>
              <a:gd name="connsiteX4" fmla="*/ 976395 w 1211895"/>
              <a:gd name="connsiteY4" fmla="*/ 9107 h 842371"/>
              <a:gd name="connsiteX5" fmla="*/ 246714 w 1211895"/>
              <a:gd name="connsiteY5" fmla="*/ 97247 h 842371"/>
              <a:gd name="connsiteX6" fmla="*/ 18891 w 1211895"/>
              <a:gd name="connsiteY6" fmla="*/ 557918 h 842371"/>
              <a:gd name="connsiteX7" fmla="*/ 547562 w 1211895"/>
              <a:gd name="connsiteY7" fmla="*/ 720579 h 842371"/>
              <a:gd name="connsiteX8" fmla="*/ 628446 w 1211895"/>
              <a:gd name="connsiteY8" fmla="*/ 842371 h 842371"/>
              <a:gd name="connsiteX0" fmla="*/ 628446 w 1218918"/>
              <a:gd name="connsiteY0" fmla="*/ 842371 h 842371"/>
              <a:gd name="connsiteX1" fmla="*/ 820851 w 1218918"/>
              <a:gd name="connsiteY1" fmla="*/ 763100 h 842371"/>
              <a:gd name="connsiteX2" fmla="*/ 1178477 w 1218918"/>
              <a:gd name="connsiteY2" fmla="*/ 606951 h 842371"/>
              <a:gd name="connsiteX3" fmla="*/ 1173626 w 1218918"/>
              <a:gd name="connsiteY3" fmla="*/ 139266 h 842371"/>
              <a:gd name="connsiteX4" fmla="*/ 976395 w 1218918"/>
              <a:gd name="connsiteY4" fmla="*/ 9107 h 842371"/>
              <a:gd name="connsiteX5" fmla="*/ 246714 w 1218918"/>
              <a:gd name="connsiteY5" fmla="*/ 97247 h 842371"/>
              <a:gd name="connsiteX6" fmla="*/ 18891 w 1218918"/>
              <a:gd name="connsiteY6" fmla="*/ 557918 h 842371"/>
              <a:gd name="connsiteX7" fmla="*/ 547562 w 1218918"/>
              <a:gd name="connsiteY7" fmla="*/ 720579 h 842371"/>
              <a:gd name="connsiteX8" fmla="*/ 628446 w 1218918"/>
              <a:gd name="connsiteY8" fmla="*/ 842371 h 842371"/>
              <a:gd name="connsiteX0" fmla="*/ 628446 w 1223727"/>
              <a:gd name="connsiteY0" fmla="*/ 842371 h 842371"/>
              <a:gd name="connsiteX1" fmla="*/ 820851 w 1223727"/>
              <a:gd name="connsiteY1" fmla="*/ 763100 h 842371"/>
              <a:gd name="connsiteX2" fmla="*/ 1178477 w 1223727"/>
              <a:gd name="connsiteY2" fmla="*/ 606951 h 842371"/>
              <a:gd name="connsiteX3" fmla="*/ 1173626 w 1223727"/>
              <a:gd name="connsiteY3" fmla="*/ 139266 h 842371"/>
              <a:gd name="connsiteX4" fmla="*/ 976395 w 1223727"/>
              <a:gd name="connsiteY4" fmla="*/ 9107 h 842371"/>
              <a:gd name="connsiteX5" fmla="*/ 246714 w 1223727"/>
              <a:gd name="connsiteY5" fmla="*/ 97247 h 842371"/>
              <a:gd name="connsiteX6" fmla="*/ 18891 w 1223727"/>
              <a:gd name="connsiteY6" fmla="*/ 557918 h 842371"/>
              <a:gd name="connsiteX7" fmla="*/ 547562 w 1223727"/>
              <a:gd name="connsiteY7" fmla="*/ 720579 h 842371"/>
              <a:gd name="connsiteX8" fmla="*/ 628446 w 1223727"/>
              <a:gd name="connsiteY8" fmla="*/ 842371 h 842371"/>
              <a:gd name="connsiteX0" fmla="*/ 628446 w 1232687"/>
              <a:gd name="connsiteY0" fmla="*/ 842371 h 842371"/>
              <a:gd name="connsiteX1" fmla="*/ 820851 w 1232687"/>
              <a:gd name="connsiteY1" fmla="*/ 763100 h 842371"/>
              <a:gd name="connsiteX2" fmla="*/ 1178477 w 1232687"/>
              <a:gd name="connsiteY2" fmla="*/ 606951 h 842371"/>
              <a:gd name="connsiteX3" fmla="*/ 1188606 w 1232687"/>
              <a:gd name="connsiteY3" fmla="*/ 158133 h 842371"/>
              <a:gd name="connsiteX4" fmla="*/ 976395 w 1232687"/>
              <a:gd name="connsiteY4" fmla="*/ 9107 h 842371"/>
              <a:gd name="connsiteX5" fmla="*/ 246714 w 1232687"/>
              <a:gd name="connsiteY5" fmla="*/ 97247 h 842371"/>
              <a:gd name="connsiteX6" fmla="*/ 18891 w 1232687"/>
              <a:gd name="connsiteY6" fmla="*/ 557918 h 842371"/>
              <a:gd name="connsiteX7" fmla="*/ 547562 w 1232687"/>
              <a:gd name="connsiteY7" fmla="*/ 720579 h 842371"/>
              <a:gd name="connsiteX8" fmla="*/ 628446 w 1232687"/>
              <a:gd name="connsiteY8" fmla="*/ 842371 h 842371"/>
              <a:gd name="connsiteX0" fmla="*/ 628446 w 1238631"/>
              <a:gd name="connsiteY0" fmla="*/ 842371 h 842371"/>
              <a:gd name="connsiteX1" fmla="*/ 820851 w 1238631"/>
              <a:gd name="connsiteY1" fmla="*/ 763100 h 842371"/>
              <a:gd name="connsiteX2" fmla="*/ 1178477 w 1238631"/>
              <a:gd name="connsiteY2" fmla="*/ 606951 h 842371"/>
              <a:gd name="connsiteX3" fmla="*/ 1197715 w 1238631"/>
              <a:gd name="connsiteY3" fmla="*/ 163763 h 842371"/>
              <a:gd name="connsiteX4" fmla="*/ 976395 w 1238631"/>
              <a:gd name="connsiteY4" fmla="*/ 9107 h 842371"/>
              <a:gd name="connsiteX5" fmla="*/ 246714 w 1238631"/>
              <a:gd name="connsiteY5" fmla="*/ 97247 h 842371"/>
              <a:gd name="connsiteX6" fmla="*/ 18891 w 1238631"/>
              <a:gd name="connsiteY6" fmla="*/ 557918 h 842371"/>
              <a:gd name="connsiteX7" fmla="*/ 547562 w 1238631"/>
              <a:gd name="connsiteY7" fmla="*/ 720579 h 842371"/>
              <a:gd name="connsiteX8" fmla="*/ 628446 w 1238631"/>
              <a:gd name="connsiteY8" fmla="*/ 842371 h 842371"/>
              <a:gd name="connsiteX0" fmla="*/ 632386 w 1242571"/>
              <a:gd name="connsiteY0" fmla="*/ 846766 h 846766"/>
              <a:gd name="connsiteX1" fmla="*/ 824791 w 1242571"/>
              <a:gd name="connsiteY1" fmla="*/ 767495 h 846766"/>
              <a:gd name="connsiteX2" fmla="*/ 1182417 w 1242571"/>
              <a:gd name="connsiteY2" fmla="*/ 611346 h 846766"/>
              <a:gd name="connsiteX3" fmla="*/ 1201655 w 1242571"/>
              <a:gd name="connsiteY3" fmla="*/ 168158 h 846766"/>
              <a:gd name="connsiteX4" fmla="*/ 980335 w 1242571"/>
              <a:gd name="connsiteY4" fmla="*/ 13502 h 846766"/>
              <a:gd name="connsiteX5" fmla="*/ 250654 w 1242571"/>
              <a:gd name="connsiteY5" fmla="*/ 101642 h 846766"/>
              <a:gd name="connsiteX6" fmla="*/ 22831 w 1242571"/>
              <a:gd name="connsiteY6" fmla="*/ 562313 h 846766"/>
              <a:gd name="connsiteX7" fmla="*/ 551502 w 1242571"/>
              <a:gd name="connsiteY7" fmla="*/ 724974 h 846766"/>
              <a:gd name="connsiteX8" fmla="*/ 632386 w 1242571"/>
              <a:gd name="connsiteY8" fmla="*/ 846766 h 846766"/>
              <a:gd name="connsiteX0" fmla="*/ 633056 w 1243241"/>
              <a:gd name="connsiteY0" fmla="*/ 846832 h 846832"/>
              <a:gd name="connsiteX1" fmla="*/ 825461 w 1243241"/>
              <a:gd name="connsiteY1" fmla="*/ 767561 h 846832"/>
              <a:gd name="connsiteX2" fmla="*/ 1183087 w 1243241"/>
              <a:gd name="connsiteY2" fmla="*/ 611412 h 846832"/>
              <a:gd name="connsiteX3" fmla="*/ 1202325 w 1243241"/>
              <a:gd name="connsiteY3" fmla="*/ 168224 h 846832"/>
              <a:gd name="connsiteX4" fmla="*/ 981005 w 1243241"/>
              <a:gd name="connsiteY4" fmla="*/ 13568 h 846832"/>
              <a:gd name="connsiteX5" fmla="*/ 245994 w 1243241"/>
              <a:gd name="connsiteY5" fmla="*/ 86692 h 846832"/>
              <a:gd name="connsiteX6" fmla="*/ 23501 w 1243241"/>
              <a:gd name="connsiteY6" fmla="*/ 562379 h 846832"/>
              <a:gd name="connsiteX7" fmla="*/ 552172 w 1243241"/>
              <a:gd name="connsiteY7" fmla="*/ 725040 h 846832"/>
              <a:gd name="connsiteX8" fmla="*/ 633056 w 1243241"/>
              <a:gd name="connsiteY8" fmla="*/ 846832 h 846832"/>
              <a:gd name="connsiteX0" fmla="*/ 633056 w 1243241"/>
              <a:gd name="connsiteY0" fmla="*/ 848503 h 848503"/>
              <a:gd name="connsiteX1" fmla="*/ 825461 w 1243241"/>
              <a:gd name="connsiteY1" fmla="*/ 769232 h 848503"/>
              <a:gd name="connsiteX2" fmla="*/ 1183087 w 1243241"/>
              <a:gd name="connsiteY2" fmla="*/ 613083 h 848503"/>
              <a:gd name="connsiteX3" fmla="*/ 1202325 w 1243241"/>
              <a:gd name="connsiteY3" fmla="*/ 169895 h 848503"/>
              <a:gd name="connsiteX4" fmla="*/ 981005 w 1243241"/>
              <a:gd name="connsiteY4" fmla="*/ 15239 h 848503"/>
              <a:gd name="connsiteX5" fmla="*/ 245994 w 1243241"/>
              <a:gd name="connsiteY5" fmla="*/ 88363 h 848503"/>
              <a:gd name="connsiteX6" fmla="*/ 23501 w 1243241"/>
              <a:gd name="connsiteY6" fmla="*/ 564050 h 848503"/>
              <a:gd name="connsiteX7" fmla="*/ 552172 w 1243241"/>
              <a:gd name="connsiteY7" fmla="*/ 726711 h 848503"/>
              <a:gd name="connsiteX8" fmla="*/ 633056 w 1243241"/>
              <a:gd name="connsiteY8" fmla="*/ 848503 h 848503"/>
              <a:gd name="connsiteX0" fmla="*/ 633056 w 1243241"/>
              <a:gd name="connsiteY0" fmla="*/ 852489 h 852489"/>
              <a:gd name="connsiteX1" fmla="*/ 825461 w 1243241"/>
              <a:gd name="connsiteY1" fmla="*/ 773218 h 852489"/>
              <a:gd name="connsiteX2" fmla="*/ 1183087 w 1243241"/>
              <a:gd name="connsiteY2" fmla="*/ 617069 h 852489"/>
              <a:gd name="connsiteX3" fmla="*/ 1202325 w 1243241"/>
              <a:gd name="connsiteY3" fmla="*/ 173881 h 852489"/>
              <a:gd name="connsiteX4" fmla="*/ 981005 w 1243241"/>
              <a:gd name="connsiteY4" fmla="*/ 19225 h 852489"/>
              <a:gd name="connsiteX5" fmla="*/ 245994 w 1243241"/>
              <a:gd name="connsiteY5" fmla="*/ 92349 h 852489"/>
              <a:gd name="connsiteX6" fmla="*/ 23501 w 1243241"/>
              <a:gd name="connsiteY6" fmla="*/ 568036 h 852489"/>
              <a:gd name="connsiteX7" fmla="*/ 552172 w 1243241"/>
              <a:gd name="connsiteY7" fmla="*/ 730697 h 852489"/>
              <a:gd name="connsiteX8" fmla="*/ 633056 w 1243241"/>
              <a:gd name="connsiteY8" fmla="*/ 852489 h 852489"/>
              <a:gd name="connsiteX0" fmla="*/ 633056 w 1238870"/>
              <a:gd name="connsiteY0" fmla="*/ 852489 h 852489"/>
              <a:gd name="connsiteX1" fmla="*/ 825461 w 1238870"/>
              <a:gd name="connsiteY1" fmla="*/ 773218 h 852489"/>
              <a:gd name="connsiteX2" fmla="*/ 1183087 w 1238870"/>
              <a:gd name="connsiteY2" fmla="*/ 617069 h 852489"/>
              <a:gd name="connsiteX3" fmla="*/ 1202325 w 1238870"/>
              <a:gd name="connsiteY3" fmla="*/ 173881 h 852489"/>
              <a:gd name="connsiteX4" fmla="*/ 981005 w 1238870"/>
              <a:gd name="connsiteY4" fmla="*/ 19225 h 852489"/>
              <a:gd name="connsiteX5" fmla="*/ 245994 w 1238870"/>
              <a:gd name="connsiteY5" fmla="*/ 92349 h 852489"/>
              <a:gd name="connsiteX6" fmla="*/ 23501 w 1238870"/>
              <a:gd name="connsiteY6" fmla="*/ 568036 h 852489"/>
              <a:gd name="connsiteX7" fmla="*/ 552172 w 1238870"/>
              <a:gd name="connsiteY7" fmla="*/ 730697 h 852489"/>
              <a:gd name="connsiteX8" fmla="*/ 633056 w 1238870"/>
              <a:gd name="connsiteY8" fmla="*/ 852489 h 852489"/>
              <a:gd name="connsiteX0" fmla="*/ 633056 w 1237972"/>
              <a:gd name="connsiteY0" fmla="*/ 852489 h 852489"/>
              <a:gd name="connsiteX1" fmla="*/ 825461 w 1237972"/>
              <a:gd name="connsiteY1" fmla="*/ 773218 h 852489"/>
              <a:gd name="connsiteX2" fmla="*/ 1183087 w 1237972"/>
              <a:gd name="connsiteY2" fmla="*/ 617069 h 852489"/>
              <a:gd name="connsiteX3" fmla="*/ 1202325 w 1237972"/>
              <a:gd name="connsiteY3" fmla="*/ 173881 h 852489"/>
              <a:gd name="connsiteX4" fmla="*/ 981005 w 1237972"/>
              <a:gd name="connsiteY4" fmla="*/ 19225 h 852489"/>
              <a:gd name="connsiteX5" fmla="*/ 245994 w 1237972"/>
              <a:gd name="connsiteY5" fmla="*/ 92349 h 852489"/>
              <a:gd name="connsiteX6" fmla="*/ 23501 w 1237972"/>
              <a:gd name="connsiteY6" fmla="*/ 568036 h 852489"/>
              <a:gd name="connsiteX7" fmla="*/ 552172 w 1237972"/>
              <a:gd name="connsiteY7" fmla="*/ 730697 h 852489"/>
              <a:gd name="connsiteX8" fmla="*/ 633056 w 1237972"/>
              <a:gd name="connsiteY8" fmla="*/ 852489 h 852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37972" h="852489">
                <a:moveTo>
                  <a:pt x="633056" y="852489"/>
                </a:moveTo>
                <a:cubicBezTo>
                  <a:pt x="716495" y="841059"/>
                  <a:pt x="733789" y="812455"/>
                  <a:pt x="825461" y="773218"/>
                </a:cubicBezTo>
                <a:cubicBezTo>
                  <a:pt x="917133" y="733981"/>
                  <a:pt x="1120276" y="716959"/>
                  <a:pt x="1183087" y="617069"/>
                </a:cubicBezTo>
                <a:cubicBezTo>
                  <a:pt x="1245898" y="517180"/>
                  <a:pt x="1258148" y="283568"/>
                  <a:pt x="1202325" y="173881"/>
                </a:cubicBezTo>
                <a:cubicBezTo>
                  <a:pt x="1146502" y="64194"/>
                  <a:pt x="1083676" y="36572"/>
                  <a:pt x="981005" y="19225"/>
                </a:cubicBezTo>
                <a:cubicBezTo>
                  <a:pt x="823274" y="-7425"/>
                  <a:pt x="446352" y="-23746"/>
                  <a:pt x="245994" y="92349"/>
                </a:cubicBezTo>
                <a:cubicBezTo>
                  <a:pt x="45636" y="208444"/>
                  <a:pt x="-47145" y="246094"/>
                  <a:pt x="23501" y="568036"/>
                </a:cubicBezTo>
                <a:cubicBezTo>
                  <a:pt x="51046" y="756743"/>
                  <a:pt x="510357" y="722029"/>
                  <a:pt x="552172" y="730697"/>
                </a:cubicBezTo>
                <a:cubicBezTo>
                  <a:pt x="733623" y="767368"/>
                  <a:pt x="633056" y="852489"/>
                  <a:pt x="633056" y="852489"/>
                </a:cubicBezTo>
                <a:close/>
              </a:path>
            </a:pathLst>
          </a:custGeom>
          <a:solidFill>
            <a:schemeClr val="bg1"/>
          </a:solidFill>
          <a:ln w="19050"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D415F49B-3CBC-46CF-AFB5-988852D0479E}"/>
              </a:ext>
            </a:extLst>
          </p:cNvPr>
          <p:cNvSpPr/>
          <p:nvPr/>
        </p:nvSpPr>
        <p:spPr>
          <a:xfrm rot="21133683" flipH="1">
            <a:off x="1010574" y="456230"/>
            <a:ext cx="9378187" cy="5238589"/>
          </a:xfrm>
          <a:custGeom>
            <a:avLst/>
            <a:gdLst>
              <a:gd name="connsiteX0" fmla="*/ 628580 w 1248448"/>
              <a:gd name="connsiteY0" fmla="*/ 873029 h 873038"/>
              <a:gd name="connsiteX1" fmla="*/ 820985 w 1248448"/>
              <a:gd name="connsiteY1" fmla="*/ 803115 h 873038"/>
              <a:gd name="connsiteX2" fmla="*/ 1179791 w 1248448"/>
              <a:gd name="connsiteY2" fmla="*/ 630332 h 873038"/>
              <a:gd name="connsiteX3" fmla="*/ 1178744 w 1248448"/>
              <a:gd name="connsiteY3" fmla="*/ 192753 h 873038"/>
              <a:gd name="connsiteX4" fmla="*/ 459416 w 1248448"/>
              <a:gd name="connsiteY4" fmla="*/ 32447 h 873038"/>
              <a:gd name="connsiteX5" fmla="*/ 7264 w 1248448"/>
              <a:gd name="connsiteY5" fmla="*/ 595184 h 873038"/>
              <a:gd name="connsiteX6" fmla="*/ 545617 w 1248448"/>
              <a:gd name="connsiteY6" fmla="*/ 737202 h 873038"/>
              <a:gd name="connsiteX7" fmla="*/ 628580 w 1248448"/>
              <a:gd name="connsiteY7" fmla="*/ 873029 h 873038"/>
              <a:gd name="connsiteX0" fmla="*/ 628618 w 1248446"/>
              <a:gd name="connsiteY0" fmla="*/ 873038 h 873038"/>
              <a:gd name="connsiteX1" fmla="*/ 821023 w 1248446"/>
              <a:gd name="connsiteY1" fmla="*/ 803124 h 873038"/>
              <a:gd name="connsiteX2" fmla="*/ 1179829 w 1248446"/>
              <a:gd name="connsiteY2" fmla="*/ 630341 h 873038"/>
              <a:gd name="connsiteX3" fmla="*/ 1178782 w 1248446"/>
              <a:gd name="connsiteY3" fmla="*/ 192762 h 873038"/>
              <a:gd name="connsiteX4" fmla="*/ 459454 w 1248446"/>
              <a:gd name="connsiteY4" fmla="*/ 32456 h 873038"/>
              <a:gd name="connsiteX5" fmla="*/ 7302 w 1248446"/>
              <a:gd name="connsiteY5" fmla="*/ 595193 h 873038"/>
              <a:gd name="connsiteX6" fmla="*/ 547734 w 1248446"/>
              <a:gd name="connsiteY6" fmla="*/ 751246 h 873038"/>
              <a:gd name="connsiteX7" fmla="*/ 628618 w 1248446"/>
              <a:gd name="connsiteY7" fmla="*/ 873038 h 873038"/>
              <a:gd name="connsiteX0" fmla="*/ 635867 w 1255695"/>
              <a:gd name="connsiteY0" fmla="*/ 873038 h 873038"/>
              <a:gd name="connsiteX1" fmla="*/ 828272 w 1255695"/>
              <a:gd name="connsiteY1" fmla="*/ 803124 h 873038"/>
              <a:gd name="connsiteX2" fmla="*/ 1187078 w 1255695"/>
              <a:gd name="connsiteY2" fmla="*/ 630341 h 873038"/>
              <a:gd name="connsiteX3" fmla="*/ 1186031 w 1255695"/>
              <a:gd name="connsiteY3" fmla="*/ 192762 h 873038"/>
              <a:gd name="connsiteX4" fmla="*/ 466703 w 1255695"/>
              <a:gd name="connsiteY4" fmla="*/ 32456 h 873038"/>
              <a:gd name="connsiteX5" fmla="*/ 14551 w 1255695"/>
              <a:gd name="connsiteY5" fmla="*/ 595193 h 873038"/>
              <a:gd name="connsiteX6" fmla="*/ 554983 w 1255695"/>
              <a:gd name="connsiteY6" fmla="*/ 751246 h 873038"/>
              <a:gd name="connsiteX7" fmla="*/ 635867 w 1255695"/>
              <a:gd name="connsiteY7" fmla="*/ 873038 h 873038"/>
              <a:gd name="connsiteX0" fmla="*/ 635867 w 1255695"/>
              <a:gd name="connsiteY0" fmla="*/ 873038 h 873038"/>
              <a:gd name="connsiteX1" fmla="*/ 828272 w 1255695"/>
              <a:gd name="connsiteY1" fmla="*/ 803124 h 873038"/>
              <a:gd name="connsiteX2" fmla="*/ 1187078 w 1255695"/>
              <a:gd name="connsiteY2" fmla="*/ 630341 h 873038"/>
              <a:gd name="connsiteX3" fmla="*/ 1186031 w 1255695"/>
              <a:gd name="connsiteY3" fmla="*/ 192762 h 873038"/>
              <a:gd name="connsiteX4" fmla="*/ 466703 w 1255695"/>
              <a:gd name="connsiteY4" fmla="*/ 32456 h 873038"/>
              <a:gd name="connsiteX5" fmla="*/ 14551 w 1255695"/>
              <a:gd name="connsiteY5" fmla="*/ 595193 h 873038"/>
              <a:gd name="connsiteX6" fmla="*/ 554983 w 1255695"/>
              <a:gd name="connsiteY6" fmla="*/ 751246 h 873038"/>
              <a:gd name="connsiteX7" fmla="*/ 635867 w 1255695"/>
              <a:gd name="connsiteY7" fmla="*/ 873038 h 873038"/>
              <a:gd name="connsiteX0" fmla="*/ 635867 w 1249939"/>
              <a:gd name="connsiteY0" fmla="*/ 873038 h 873038"/>
              <a:gd name="connsiteX1" fmla="*/ 828272 w 1249939"/>
              <a:gd name="connsiteY1" fmla="*/ 793767 h 873038"/>
              <a:gd name="connsiteX2" fmla="*/ 1187078 w 1249939"/>
              <a:gd name="connsiteY2" fmla="*/ 630341 h 873038"/>
              <a:gd name="connsiteX3" fmla="*/ 1186031 w 1249939"/>
              <a:gd name="connsiteY3" fmla="*/ 192762 h 873038"/>
              <a:gd name="connsiteX4" fmla="*/ 466703 w 1249939"/>
              <a:gd name="connsiteY4" fmla="*/ 32456 h 873038"/>
              <a:gd name="connsiteX5" fmla="*/ 14551 w 1249939"/>
              <a:gd name="connsiteY5" fmla="*/ 595193 h 873038"/>
              <a:gd name="connsiteX6" fmla="*/ 554983 w 1249939"/>
              <a:gd name="connsiteY6" fmla="*/ 751246 h 873038"/>
              <a:gd name="connsiteX7" fmla="*/ 635867 w 1249939"/>
              <a:gd name="connsiteY7" fmla="*/ 873038 h 873038"/>
              <a:gd name="connsiteX0" fmla="*/ 615218 w 1229290"/>
              <a:gd name="connsiteY0" fmla="*/ 861281 h 861281"/>
              <a:gd name="connsiteX1" fmla="*/ 807623 w 1229290"/>
              <a:gd name="connsiteY1" fmla="*/ 782010 h 861281"/>
              <a:gd name="connsiteX2" fmla="*/ 1166429 w 1229290"/>
              <a:gd name="connsiteY2" fmla="*/ 618584 h 861281"/>
              <a:gd name="connsiteX3" fmla="*/ 1165382 w 1229290"/>
              <a:gd name="connsiteY3" fmla="*/ 181005 h 861281"/>
              <a:gd name="connsiteX4" fmla="*/ 446054 w 1229290"/>
              <a:gd name="connsiteY4" fmla="*/ 20699 h 861281"/>
              <a:gd name="connsiteX5" fmla="*/ 5663 w 1229290"/>
              <a:gd name="connsiteY5" fmla="*/ 576828 h 861281"/>
              <a:gd name="connsiteX6" fmla="*/ 534334 w 1229290"/>
              <a:gd name="connsiteY6" fmla="*/ 739489 h 861281"/>
              <a:gd name="connsiteX7" fmla="*/ 615218 w 1229290"/>
              <a:gd name="connsiteY7" fmla="*/ 861281 h 861281"/>
              <a:gd name="connsiteX0" fmla="*/ 619617 w 1233689"/>
              <a:gd name="connsiteY0" fmla="*/ 861281 h 861281"/>
              <a:gd name="connsiteX1" fmla="*/ 812022 w 1233689"/>
              <a:gd name="connsiteY1" fmla="*/ 782010 h 861281"/>
              <a:gd name="connsiteX2" fmla="*/ 1170828 w 1233689"/>
              <a:gd name="connsiteY2" fmla="*/ 618584 h 861281"/>
              <a:gd name="connsiteX3" fmla="*/ 1169781 w 1233689"/>
              <a:gd name="connsiteY3" fmla="*/ 181005 h 861281"/>
              <a:gd name="connsiteX4" fmla="*/ 450453 w 1233689"/>
              <a:gd name="connsiteY4" fmla="*/ 20699 h 861281"/>
              <a:gd name="connsiteX5" fmla="*/ 10062 w 1233689"/>
              <a:gd name="connsiteY5" fmla="*/ 576828 h 861281"/>
              <a:gd name="connsiteX6" fmla="*/ 538733 w 1233689"/>
              <a:gd name="connsiteY6" fmla="*/ 739489 h 861281"/>
              <a:gd name="connsiteX7" fmla="*/ 619617 w 1233689"/>
              <a:gd name="connsiteY7" fmla="*/ 861281 h 861281"/>
              <a:gd name="connsiteX0" fmla="*/ 619579 w 1239236"/>
              <a:gd name="connsiteY0" fmla="*/ 863398 h 863398"/>
              <a:gd name="connsiteX1" fmla="*/ 811984 w 1239236"/>
              <a:gd name="connsiteY1" fmla="*/ 784127 h 863398"/>
              <a:gd name="connsiteX2" fmla="*/ 1170790 w 1239236"/>
              <a:gd name="connsiteY2" fmla="*/ 620701 h 863398"/>
              <a:gd name="connsiteX3" fmla="*/ 1169743 w 1239236"/>
              <a:gd name="connsiteY3" fmla="*/ 183122 h 863398"/>
              <a:gd name="connsiteX4" fmla="*/ 451887 w 1239236"/>
              <a:gd name="connsiteY4" fmla="*/ 17855 h 863398"/>
              <a:gd name="connsiteX5" fmla="*/ 10024 w 1239236"/>
              <a:gd name="connsiteY5" fmla="*/ 578945 h 863398"/>
              <a:gd name="connsiteX6" fmla="*/ 538695 w 1239236"/>
              <a:gd name="connsiteY6" fmla="*/ 741606 h 863398"/>
              <a:gd name="connsiteX7" fmla="*/ 619579 w 1239236"/>
              <a:gd name="connsiteY7" fmla="*/ 863398 h 863398"/>
              <a:gd name="connsiteX0" fmla="*/ 623569 w 1243226"/>
              <a:gd name="connsiteY0" fmla="*/ 870437 h 870437"/>
              <a:gd name="connsiteX1" fmla="*/ 815974 w 1243226"/>
              <a:gd name="connsiteY1" fmla="*/ 791166 h 870437"/>
              <a:gd name="connsiteX2" fmla="*/ 1174780 w 1243226"/>
              <a:gd name="connsiteY2" fmla="*/ 627740 h 870437"/>
              <a:gd name="connsiteX3" fmla="*/ 1173733 w 1243226"/>
              <a:gd name="connsiteY3" fmla="*/ 190161 h 870437"/>
              <a:gd name="connsiteX4" fmla="*/ 455877 w 1243226"/>
              <a:gd name="connsiteY4" fmla="*/ 24894 h 870437"/>
              <a:gd name="connsiteX5" fmla="*/ 14014 w 1243226"/>
              <a:gd name="connsiteY5" fmla="*/ 585984 h 870437"/>
              <a:gd name="connsiteX6" fmla="*/ 542685 w 1243226"/>
              <a:gd name="connsiteY6" fmla="*/ 748645 h 870437"/>
              <a:gd name="connsiteX7" fmla="*/ 623569 w 1243226"/>
              <a:gd name="connsiteY7" fmla="*/ 870437 h 870437"/>
              <a:gd name="connsiteX0" fmla="*/ 624861 w 1244518"/>
              <a:gd name="connsiteY0" fmla="*/ 869274 h 869274"/>
              <a:gd name="connsiteX1" fmla="*/ 817266 w 1244518"/>
              <a:gd name="connsiteY1" fmla="*/ 790003 h 869274"/>
              <a:gd name="connsiteX2" fmla="*/ 1176072 w 1244518"/>
              <a:gd name="connsiteY2" fmla="*/ 626577 h 869274"/>
              <a:gd name="connsiteX3" fmla="*/ 1175025 w 1244518"/>
              <a:gd name="connsiteY3" fmla="*/ 188998 h 869274"/>
              <a:gd name="connsiteX4" fmla="*/ 457169 w 1244518"/>
              <a:gd name="connsiteY4" fmla="*/ 23731 h 869274"/>
              <a:gd name="connsiteX5" fmla="*/ 15306 w 1244518"/>
              <a:gd name="connsiteY5" fmla="*/ 584821 h 869274"/>
              <a:gd name="connsiteX6" fmla="*/ 543977 w 1244518"/>
              <a:gd name="connsiteY6" fmla="*/ 747482 h 869274"/>
              <a:gd name="connsiteX7" fmla="*/ 624861 w 1244518"/>
              <a:gd name="connsiteY7" fmla="*/ 869274 h 869274"/>
              <a:gd name="connsiteX0" fmla="*/ 619558 w 1235941"/>
              <a:gd name="connsiteY0" fmla="*/ 867295 h 867295"/>
              <a:gd name="connsiteX1" fmla="*/ 811963 w 1235941"/>
              <a:gd name="connsiteY1" fmla="*/ 788024 h 867295"/>
              <a:gd name="connsiteX2" fmla="*/ 1170769 w 1235941"/>
              <a:gd name="connsiteY2" fmla="*/ 624598 h 867295"/>
              <a:gd name="connsiteX3" fmla="*/ 1164738 w 1235941"/>
              <a:gd name="connsiteY3" fmla="*/ 164190 h 867295"/>
              <a:gd name="connsiteX4" fmla="*/ 451866 w 1235941"/>
              <a:gd name="connsiteY4" fmla="*/ 21752 h 867295"/>
              <a:gd name="connsiteX5" fmla="*/ 10003 w 1235941"/>
              <a:gd name="connsiteY5" fmla="*/ 582842 h 867295"/>
              <a:gd name="connsiteX6" fmla="*/ 538674 w 1235941"/>
              <a:gd name="connsiteY6" fmla="*/ 745503 h 867295"/>
              <a:gd name="connsiteX7" fmla="*/ 619558 w 1235941"/>
              <a:gd name="connsiteY7" fmla="*/ 867295 h 867295"/>
              <a:gd name="connsiteX0" fmla="*/ 622435 w 1238818"/>
              <a:gd name="connsiteY0" fmla="*/ 868328 h 868328"/>
              <a:gd name="connsiteX1" fmla="*/ 814840 w 1238818"/>
              <a:gd name="connsiteY1" fmla="*/ 789057 h 868328"/>
              <a:gd name="connsiteX2" fmla="*/ 1173646 w 1238818"/>
              <a:gd name="connsiteY2" fmla="*/ 625631 h 868328"/>
              <a:gd name="connsiteX3" fmla="*/ 1167615 w 1238818"/>
              <a:gd name="connsiteY3" fmla="*/ 165223 h 868328"/>
              <a:gd name="connsiteX4" fmla="*/ 454743 w 1238818"/>
              <a:gd name="connsiteY4" fmla="*/ 22785 h 868328"/>
              <a:gd name="connsiteX5" fmla="*/ 12880 w 1238818"/>
              <a:gd name="connsiteY5" fmla="*/ 583875 h 868328"/>
              <a:gd name="connsiteX6" fmla="*/ 541551 w 1238818"/>
              <a:gd name="connsiteY6" fmla="*/ 746536 h 868328"/>
              <a:gd name="connsiteX7" fmla="*/ 622435 w 1238818"/>
              <a:gd name="connsiteY7" fmla="*/ 868328 h 868328"/>
              <a:gd name="connsiteX0" fmla="*/ 618931 w 1201319"/>
              <a:gd name="connsiteY0" fmla="*/ 879992 h 879992"/>
              <a:gd name="connsiteX1" fmla="*/ 811336 w 1201319"/>
              <a:gd name="connsiteY1" fmla="*/ 800721 h 879992"/>
              <a:gd name="connsiteX2" fmla="*/ 1170142 w 1201319"/>
              <a:gd name="connsiteY2" fmla="*/ 637295 h 879992"/>
              <a:gd name="connsiteX3" fmla="*/ 1164111 w 1201319"/>
              <a:gd name="connsiteY3" fmla="*/ 176887 h 879992"/>
              <a:gd name="connsiteX4" fmla="*/ 1005959 w 1201319"/>
              <a:gd name="connsiteY4" fmla="*/ 73552 h 879992"/>
              <a:gd name="connsiteX5" fmla="*/ 451239 w 1201319"/>
              <a:gd name="connsiteY5" fmla="*/ 34449 h 879992"/>
              <a:gd name="connsiteX6" fmla="*/ 9376 w 1201319"/>
              <a:gd name="connsiteY6" fmla="*/ 595539 h 879992"/>
              <a:gd name="connsiteX7" fmla="*/ 538047 w 1201319"/>
              <a:gd name="connsiteY7" fmla="*/ 758200 h 879992"/>
              <a:gd name="connsiteX8" fmla="*/ 618931 w 1201319"/>
              <a:gd name="connsiteY8" fmla="*/ 879992 h 879992"/>
              <a:gd name="connsiteX0" fmla="*/ 618931 w 1214866"/>
              <a:gd name="connsiteY0" fmla="*/ 879992 h 879992"/>
              <a:gd name="connsiteX1" fmla="*/ 811336 w 1214866"/>
              <a:gd name="connsiteY1" fmla="*/ 800721 h 879992"/>
              <a:gd name="connsiteX2" fmla="*/ 1170142 w 1214866"/>
              <a:gd name="connsiteY2" fmla="*/ 637295 h 879992"/>
              <a:gd name="connsiteX3" fmla="*/ 1164111 w 1214866"/>
              <a:gd name="connsiteY3" fmla="*/ 176887 h 879992"/>
              <a:gd name="connsiteX4" fmla="*/ 1005959 w 1214866"/>
              <a:gd name="connsiteY4" fmla="*/ 73552 h 879992"/>
              <a:gd name="connsiteX5" fmla="*/ 451239 w 1214866"/>
              <a:gd name="connsiteY5" fmla="*/ 34449 h 879992"/>
              <a:gd name="connsiteX6" fmla="*/ 9376 w 1214866"/>
              <a:gd name="connsiteY6" fmla="*/ 595539 h 879992"/>
              <a:gd name="connsiteX7" fmla="*/ 538047 w 1214866"/>
              <a:gd name="connsiteY7" fmla="*/ 758200 h 879992"/>
              <a:gd name="connsiteX8" fmla="*/ 618931 w 1214866"/>
              <a:gd name="connsiteY8" fmla="*/ 879992 h 879992"/>
              <a:gd name="connsiteX0" fmla="*/ 618871 w 1202016"/>
              <a:gd name="connsiteY0" fmla="*/ 888796 h 888796"/>
              <a:gd name="connsiteX1" fmla="*/ 811276 w 1202016"/>
              <a:gd name="connsiteY1" fmla="*/ 809525 h 888796"/>
              <a:gd name="connsiteX2" fmla="*/ 1170082 w 1202016"/>
              <a:gd name="connsiteY2" fmla="*/ 646099 h 888796"/>
              <a:gd name="connsiteX3" fmla="*/ 1164051 w 1202016"/>
              <a:gd name="connsiteY3" fmla="*/ 185691 h 888796"/>
              <a:gd name="connsiteX4" fmla="*/ 989748 w 1202016"/>
              <a:gd name="connsiteY4" fmla="*/ 54225 h 888796"/>
              <a:gd name="connsiteX5" fmla="*/ 451179 w 1202016"/>
              <a:gd name="connsiteY5" fmla="*/ 43253 h 888796"/>
              <a:gd name="connsiteX6" fmla="*/ 9316 w 1202016"/>
              <a:gd name="connsiteY6" fmla="*/ 604343 h 888796"/>
              <a:gd name="connsiteX7" fmla="*/ 537987 w 1202016"/>
              <a:gd name="connsiteY7" fmla="*/ 767004 h 888796"/>
              <a:gd name="connsiteX8" fmla="*/ 618871 w 1202016"/>
              <a:gd name="connsiteY8" fmla="*/ 888796 h 888796"/>
              <a:gd name="connsiteX0" fmla="*/ 618871 w 1202016"/>
              <a:gd name="connsiteY0" fmla="*/ 888796 h 888796"/>
              <a:gd name="connsiteX1" fmla="*/ 811276 w 1202016"/>
              <a:gd name="connsiteY1" fmla="*/ 809525 h 888796"/>
              <a:gd name="connsiteX2" fmla="*/ 1170082 w 1202016"/>
              <a:gd name="connsiteY2" fmla="*/ 646099 h 888796"/>
              <a:gd name="connsiteX3" fmla="*/ 1164051 w 1202016"/>
              <a:gd name="connsiteY3" fmla="*/ 185691 h 888796"/>
              <a:gd name="connsiteX4" fmla="*/ 989748 w 1202016"/>
              <a:gd name="connsiteY4" fmla="*/ 54225 h 888796"/>
              <a:gd name="connsiteX5" fmla="*/ 451179 w 1202016"/>
              <a:gd name="connsiteY5" fmla="*/ 43253 h 888796"/>
              <a:gd name="connsiteX6" fmla="*/ 9316 w 1202016"/>
              <a:gd name="connsiteY6" fmla="*/ 604343 h 888796"/>
              <a:gd name="connsiteX7" fmla="*/ 537987 w 1202016"/>
              <a:gd name="connsiteY7" fmla="*/ 767004 h 888796"/>
              <a:gd name="connsiteX8" fmla="*/ 618871 w 1202016"/>
              <a:gd name="connsiteY8" fmla="*/ 888796 h 888796"/>
              <a:gd name="connsiteX0" fmla="*/ 620039 w 1203184"/>
              <a:gd name="connsiteY0" fmla="*/ 874240 h 874240"/>
              <a:gd name="connsiteX1" fmla="*/ 812444 w 1203184"/>
              <a:gd name="connsiteY1" fmla="*/ 794969 h 874240"/>
              <a:gd name="connsiteX2" fmla="*/ 1171250 w 1203184"/>
              <a:gd name="connsiteY2" fmla="*/ 631543 h 874240"/>
              <a:gd name="connsiteX3" fmla="*/ 1165219 w 1203184"/>
              <a:gd name="connsiteY3" fmla="*/ 171135 h 874240"/>
              <a:gd name="connsiteX4" fmla="*/ 990916 w 1203184"/>
              <a:gd name="connsiteY4" fmla="*/ 39669 h 874240"/>
              <a:gd name="connsiteX5" fmla="*/ 406775 w 1203184"/>
              <a:gd name="connsiteY5" fmla="*/ 50168 h 874240"/>
              <a:gd name="connsiteX6" fmla="*/ 10484 w 1203184"/>
              <a:gd name="connsiteY6" fmla="*/ 589787 h 874240"/>
              <a:gd name="connsiteX7" fmla="*/ 539155 w 1203184"/>
              <a:gd name="connsiteY7" fmla="*/ 752448 h 874240"/>
              <a:gd name="connsiteX8" fmla="*/ 620039 w 1203184"/>
              <a:gd name="connsiteY8" fmla="*/ 874240 h 874240"/>
              <a:gd name="connsiteX0" fmla="*/ 620213 w 1203358"/>
              <a:gd name="connsiteY0" fmla="*/ 867642 h 867642"/>
              <a:gd name="connsiteX1" fmla="*/ 812618 w 1203358"/>
              <a:gd name="connsiteY1" fmla="*/ 788371 h 867642"/>
              <a:gd name="connsiteX2" fmla="*/ 1171424 w 1203358"/>
              <a:gd name="connsiteY2" fmla="*/ 624945 h 867642"/>
              <a:gd name="connsiteX3" fmla="*/ 1165393 w 1203358"/>
              <a:gd name="connsiteY3" fmla="*/ 164537 h 867642"/>
              <a:gd name="connsiteX4" fmla="*/ 991090 w 1203358"/>
              <a:gd name="connsiteY4" fmla="*/ 33071 h 867642"/>
              <a:gd name="connsiteX5" fmla="*/ 406949 w 1203358"/>
              <a:gd name="connsiteY5" fmla="*/ 43570 h 867642"/>
              <a:gd name="connsiteX6" fmla="*/ 10658 w 1203358"/>
              <a:gd name="connsiteY6" fmla="*/ 583189 h 867642"/>
              <a:gd name="connsiteX7" fmla="*/ 539329 w 1203358"/>
              <a:gd name="connsiteY7" fmla="*/ 745850 h 867642"/>
              <a:gd name="connsiteX8" fmla="*/ 620213 w 1203358"/>
              <a:gd name="connsiteY8" fmla="*/ 867642 h 867642"/>
              <a:gd name="connsiteX0" fmla="*/ 621220 w 1204365"/>
              <a:gd name="connsiteY0" fmla="*/ 864871 h 864871"/>
              <a:gd name="connsiteX1" fmla="*/ 813625 w 1204365"/>
              <a:gd name="connsiteY1" fmla="*/ 785600 h 864871"/>
              <a:gd name="connsiteX2" fmla="*/ 1172431 w 1204365"/>
              <a:gd name="connsiteY2" fmla="*/ 622174 h 864871"/>
              <a:gd name="connsiteX3" fmla="*/ 1166400 w 1204365"/>
              <a:gd name="connsiteY3" fmla="*/ 161766 h 864871"/>
              <a:gd name="connsiteX4" fmla="*/ 992097 w 1204365"/>
              <a:gd name="connsiteY4" fmla="*/ 30300 h 864871"/>
              <a:gd name="connsiteX5" fmla="*/ 407956 w 1204365"/>
              <a:gd name="connsiteY5" fmla="*/ 40799 h 864871"/>
              <a:gd name="connsiteX6" fmla="*/ 11665 w 1204365"/>
              <a:gd name="connsiteY6" fmla="*/ 580418 h 864871"/>
              <a:gd name="connsiteX7" fmla="*/ 540336 w 1204365"/>
              <a:gd name="connsiteY7" fmla="*/ 743079 h 864871"/>
              <a:gd name="connsiteX8" fmla="*/ 621220 w 1204365"/>
              <a:gd name="connsiteY8" fmla="*/ 864871 h 864871"/>
              <a:gd name="connsiteX0" fmla="*/ 619935 w 1204190"/>
              <a:gd name="connsiteY0" fmla="*/ 873669 h 873669"/>
              <a:gd name="connsiteX1" fmla="*/ 812340 w 1204190"/>
              <a:gd name="connsiteY1" fmla="*/ 794398 h 873669"/>
              <a:gd name="connsiteX2" fmla="*/ 1171146 w 1204190"/>
              <a:gd name="connsiteY2" fmla="*/ 630972 h 873669"/>
              <a:gd name="connsiteX3" fmla="*/ 1165115 w 1204190"/>
              <a:gd name="connsiteY3" fmla="*/ 170564 h 873669"/>
              <a:gd name="connsiteX4" fmla="*/ 967884 w 1204190"/>
              <a:gd name="connsiteY4" fmla="*/ 40405 h 873669"/>
              <a:gd name="connsiteX5" fmla="*/ 406671 w 1204190"/>
              <a:gd name="connsiteY5" fmla="*/ 49597 h 873669"/>
              <a:gd name="connsiteX6" fmla="*/ 10380 w 1204190"/>
              <a:gd name="connsiteY6" fmla="*/ 589216 h 873669"/>
              <a:gd name="connsiteX7" fmla="*/ 539051 w 1204190"/>
              <a:gd name="connsiteY7" fmla="*/ 751877 h 873669"/>
              <a:gd name="connsiteX8" fmla="*/ 619935 w 1204190"/>
              <a:gd name="connsiteY8" fmla="*/ 873669 h 873669"/>
              <a:gd name="connsiteX0" fmla="*/ 628446 w 1212701"/>
              <a:gd name="connsiteY0" fmla="*/ 842371 h 842371"/>
              <a:gd name="connsiteX1" fmla="*/ 820851 w 1212701"/>
              <a:gd name="connsiteY1" fmla="*/ 763100 h 842371"/>
              <a:gd name="connsiteX2" fmla="*/ 1179657 w 1212701"/>
              <a:gd name="connsiteY2" fmla="*/ 599674 h 842371"/>
              <a:gd name="connsiteX3" fmla="*/ 1173626 w 1212701"/>
              <a:gd name="connsiteY3" fmla="*/ 139266 h 842371"/>
              <a:gd name="connsiteX4" fmla="*/ 976395 w 1212701"/>
              <a:gd name="connsiteY4" fmla="*/ 9107 h 842371"/>
              <a:gd name="connsiteX5" fmla="*/ 246714 w 1212701"/>
              <a:gd name="connsiteY5" fmla="*/ 97247 h 842371"/>
              <a:gd name="connsiteX6" fmla="*/ 18891 w 1212701"/>
              <a:gd name="connsiteY6" fmla="*/ 557918 h 842371"/>
              <a:gd name="connsiteX7" fmla="*/ 547562 w 1212701"/>
              <a:gd name="connsiteY7" fmla="*/ 720579 h 842371"/>
              <a:gd name="connsiteX8" fmla="*/ 628446 w 1212701"/>
              <a:gd name="connsiteY8" fmla="*/ 842371 h 842371"/>
              <a:gd name="connsiteX0" fmla="*/ 628446 w 1211895"/>
              <a:gd name="connsiteY0" fmla="*/ 842371 h 842371"/>
              <a:gd name="connsiteX1" fmla="*/ 820851 w 1211895"/>
              <a:gd name="connsiteY1" fmla="*/ 763100 h 842371"/>
              <a:gd name="connsiteX2" fmla="*/ 1178477 w 1211895"/>
              <a:gd name="connsiteY2" fmla="*/ 606951 h 842371"/>
              <a:gd name="connsiteX3" fmla="*/ 1173626 w 1211895"/>
              <a:gd name="connsiteY3" fmla="*/ 139266 h 842371"/>
              <a:gd name="connsiteX4" fmla="*/ 976395 w 1211895"/>
              <a:gd name="connsiteY4" fmla="*/ 9107 h 842371"/>
              <a:gd name="connsiteX5" fmla="*/ 246714 w 1211895"/>
              <a:gd name="connsiteY5" fmla="*/ 97247 h 842371"/>
              <a:gd name="connsiteX6" fmla="*/ 18891 w 1211895"/>
              <a:gd name="connsiteY6" fmla="*/ 557918 h 842371"/>
              <a:gd name="connsiteX7" fmla="*/ 547562 w 1211895"/>
              <a:gd name="connsiteY7" fmla="*/ 720579 h 842371"/>
              <a:gd name="connsiteX8" fmla="*/ 628446 w 1211895"/>
              <a:gd name="connsiteY8" fmla="*/ 842371 h 842371"/>
              <a:gd name="connsiteX0" fmla="*/ 628446 w 1218918"/>
              <a:gd name="connsiteY0" fmla="*/ 842371 h 842371"/>
              <a:gd name="connsiteX1" fmla="*/ 820851 w 1218918"/>
              <a:gd name="connsiteY1" fmla="*/ 763100 h 842371"/>
              <a:gd name="connsiteX2" fmla="*/ 1178477 w 1218918"/>
              <a:gd name="connsiteY2" fmla="*/ 606951 h 842371"/>
              <a:gd name="connsiteX3" fmla="*/ 1173626 w 1218918"/>
              <a:gd name="connsiteY3" fmla="*/ 139266 h 842371"/>
              <a:gd name="connsiteX4" fmla="*/ 976395 w 1218918"/>
              <a:gd name="connsiteY4" fmla="*/ 9107 h 842371"/>
              <a:gd name="connsiteX5" fmla="*/ 246714 w 1218918"/>
              <a:gd name="connsiteY5" fmla="*/ 97247 h 842371"/>
              <a:gd name="connsiteX6" fmla="*/ 18891 w 1218918"/>
              <a:gd name="connsiteY6" fmla="*/ 557918 h 842371"/>
              <a:gd name="connsiteX7" fmla="*/ 547562 w 1218918"/>
              <a:gd name="connsiteY7" fmla="*/ 720579 h 842371"/>
              <a:gd name="connsiteX8" fmla="*/ 628446 w 1218918"/>
              <a:gd name="connsiteY8" fmla="*/ 842371 h 842371"/>
              <a:gd name="connsiteX0" fmla="*/ 628446 w 1223727"/>
              <a:gd name="connsiteY0" fmla="*/ 842371 h 842371"/>
              <a:gd name="connsiteX1" fmla="*/ 820851 w 1223727"/>
              <a:gd name="connsiteY1" fmla="*/ 763100 h 842371"/>
              <a:gd name="connsiteX2" fmla="*/ 1178477 w 1223727"/>
              <a:gd name="connsiteY2" fmla="*/ 606951 h 842371"/>
              <a:gd name="connsiteX3" fmla="*/ 1173626 w 1223727"/>
              <a:gd name="connsiteY3" fmla="*/ 139266 h 842371"/>
              <a:gd name="connsiteX4" fmla="*/ 976395 w 1223727"/>
              <a:gd name="connsiteY4" fmla="*/ 9107 h 842371"/>
              <a:gd name="connsiteX5" fmla="*/ 246714 w 1223727"/>
              <a:gd name="connsiteY5" fmla="*/ 97247 h 842371"/>
              <a:gd name="connsiteX6" fmla="*/ 18891 w 1223727"/>
              <a:gd name="connsiteY6" fmla="*/ 557918 h 842371"/>
              <a:gd name="connsiteX7" fmla="*/ 547562 w 1223727"/>
              <a:gd name="connsiteY7" fmla="*/ 720579 h 842371"/>
              <a:gd name="connsiteX8" fmla="*/ 628446 w 1223727"/>
              <a:gd name="connsiteY8" fmla="*/ 842371 h 842371"/>
              <a:gd name="connsiteX0" fmla="*/ 628446 w 1232687"/>
              <a:gd name="connsiteY0" fmla="*/ 842371 h 842371"/>
              <a:gd name="connsiteX1" fmla="*/ 820851 w 1232687"/>
              <a:gd name="connsiteY1" fmla="*/ 763100 h 842371"/>
              <a:gd name="connsiteX2" fmla="*/ 1178477 w 1232687"/>
              <a:gd name="connsiteY2" fmla="*/ 606951 h 842371"/>
              <a:gd name="connsiteX3" fmla="*/ 1188606 w 1232687"/>
              <a:gd name="connsiteY3" fmla="*/ 158133 h 842371"/>
              <a:gd name="connsiteX4" fmla="*/ 976395 w 1232687"/>
              <a:gd name="connsiteY4" fmla="*/ 9107 h 842371"/>
              <a:gd name="connsiteX5" fmla="*/ 246714 w 1232687"/>
              <a:gd name="connsiteY5" fmla="*/ 97247 h 842371"/>
              <a:gd name="connsiteX6" fmla="*/ 18891 w 1232687"/>
              <a:gd name="connsiteY6" fmla="*/ 557918 h 842371"/>
              <a:gd name="connsiteX7" fmla="*/ 547562 w 1232687"/>
              <a:gd name="connsiteY7" fmla="*/ 720579 h 842371"/>
              <a:gd name="connsiteX8" fmla="*/ 628446 w 1232687"/>
              <a:gd name="connsiteY8" fmla="*/ 842371 h 842371"/>
              <a:gd name="connsiteX0" fmla="*/ 628446 w 1238631"/>
              <a:gd name="connsiteY0" fmla="*/ 842371 h 842371"/>
              <a:gd name="connsiteX1" fmla="*/ 820851 w 1238631"/>
              <a:gd name="connsiteY1" fmla="*/ 763100 h 842371"/>
              <a:gd name="connsiteX2" fmla="*/ 1178477 w 1238631"/>
              <a:gd name="connsiteY2" fmla="*/ 606951 h 842371"/>
              <a:gd name="connsiteX3" fmla="*/ 1197715 w 1238631"/>
              <a:gd name="connsiteY3" fmla="*/ 163763 h 842371"/>
              <a:gd name="connsiteX4" fmla="*/ 976395 w 1238631"/>
              <a:gd name="connsiteY4" fmla="*/ 9107 h 842371"/>
              <a:gd name="connsiteX5" fmla="*/ 246714 w 1238631"/>
              <a:gd name="connsiteY5" fmla="*/ 97247 h 842371"/>
              <a:gd name="connsiteX6" fmla="*/ 18891 w 1238631"/>
              <a:gd name="connsiteY6" fmla="*/ 557918 h 842371"/>
              <a:gd name="connsiteX7" fmla="*/ 547562 w 1238631"/>
              <a:gd name="connsiteY7" fmla="*/ 720579 h 842371"/>
              <a:gd name="connsiteX8" fmla="*/ 628446 w 1238631"/>
              <a:gd name="connsiteY8" fmla="*/ 842371 h 842371"/>
              <a:gd name="connsiteX0" fmla="*/ 632386 w 1242571"/>
              <a:gd name="connsiteY0" fmla="*/ 846766 h 846766"/>
              <a:gd name="connsiteX1" fmla="*/ 824791 w 1242571"/>
              <a:gd name="connsiteY1" fmla="*/ 767495 h 846766"/>
              <a:gd name="connsiteX2" fmla="*/ 1182417 w 1242571"/>
              <a:gd name="connsiteY2" fmla="*/ 611346 h 846766"/>
              <a:gd name="connsiteX3" fmla="*/ 1201655 w 1242571"/>
              <a:gd name="connsiteY3" fmla="*/ 168158 h 846766"/>
              <a:gd name="connsiteX4" fmla="*/ 980335 w 1242571"/>
              <a:gd name="connsiteY4" fmla="*/ 13502 h 846766"/>
              <a:gd name="connsiteX5" fmla="*/ 250654 w 1242571"/>
              <a:gd name="connsiteY5" fmla="*/ 101642 h 846766"/>
              <a:gd name="connsiteX6" fmla="*/ 22831 w 1242571"/>
              <a:gd name="connsiteY6" fmla="*/ 562313 h 846766"/>
              <a:gd name="connsiteX7" fmla="*/ 551502 w 1242571"/>
              <a:gd name="connsiteY7" fmla="*/ 724974 h 846766"/>
              <a:gd name="connsiteX8" fmla="*/ 632386 w 1242571"/>
              <a:gd name="connsiteY8" fmla="*/ 846766 h 846766"/>
              <a:gd name="connsiteX0" fmla="*/ 633056 w 1243241"/>
              <a:gd name="connsiteY0" fmla="*/ 846832 h 846832"/>
              <a:gd name="connsiteX1" fmla="*/ 825461 w 1243241"/>
              <a:gd name="connsiteY1" fmla="*/ 767561 h 846832"/>
              <a:gd name="connsiteX2" fmla="*/ 1183087 w 1243241"/>
              <a:gd name="connsiteY2" fmla="*/ 611412 h 846832"/>
              <a:gd name="connsiteX3" fmla="*/ 1202325 w 1243241"/>
              <a:gd name="connsiteY3" fmla="*/ 168224 h 846832"/>
              <a:gd name="connsiteX4" fmla="*/ 981005 w 1243241"/>
              <a:gd name="connsiteY4" fmla="*/ 13568 h 846832"/>
              <a:gd name="connsiteX5" fmla="*/ 245994 w 1243241"/>
              <a:gd name="connsiteY5" fmla="*/ 86692 h 846832"/>
              <a:gd name="connsiteX6" fmla="*/ 23501 w 1243241"/>
              <a:gd name="connsiteY6" fmla="*/ 562379 h 846832"/>
              <a:gd name="connsiteX7" fmla="*/ 552172 w 1243241"/>
              <a:gd name="connsiteY7" fmla="*/ 725040 h 846832"/>
              <a:gd name="connsiteX8" fmla="*/ 633056 w 1243241"/>
              <a:gd name="connsiteY8" fmla="*/ 846832 h 846832"/>
              <a:gd name="connsiteX0" fmla="*/ 633056 w 1243241"/>
              <a:gd name="connsiteY0" fmla="*/ 848503 h 848503"/>
              <a:gd name="connsiteX1" fmla="*/ 825461 w 1243241"/>
              <a:gd name="connsiteY1" fmla="*/ 769232 h 848503"/>
              <a:gd name="connsiteX2" fmla="*/ 1183087 w 1243241"/>
              <a:gd name="connsiteY2" fmla="*/ 613083 h 848503"/>
              <a:gd name="connsiteX3" fmla="*/ 1202325 w 1243241"/>
              <a:gd name="connsiteY3" fmla="*/ 169895 h 848503"/>
              <a:gd name="connsiteX4" fmla="*/ 981005 w 1243241"/>
              <a:gd name="connsiteY4" fmla="*/ 15239 h 848503"/>
              <a:gd name="connsiteX5" fmla="*/ 245994 w 1243241"/>
              <a:gd name="connsiteY5" fmla="*/ 88363 h 848503"/>
              <a:gd name="connsiteX6" fmla="*/ 23501 w 1243241"/>
              <a:gd name="connsiteY6" fmla="*/ 564050 h 848503"/>
              <a:gd name="connsiteX7" fmla="*/ 552172 w 1243241"/>
              <a:gd name="connsiteY7" fmla="*/ 726711 h 848503"/>
              <a:gd name="connsiteX8" fmla="*/ 633056 w 1243241"/>
              <a:gd name="connsiteY8" fmla="*/ 848503 h 848503"/>
              <a:gd name="connsiteX0" fmla="*/ 633056 w 1243241"/>
              <a:gd name="connsiteY0" fmla="*/ 852489 h 852489"/>
              <a:gd name="connsiteX1" fmla="*/ 825461 w 1243241"/>
              <a:gd name="connsiteY1" fmla="*/ 773218 h 852489"/>
              <a:gd name="connsiteX2" fmla="*/ 1183087 w 1243241"/>
              <a:gd name="connsiteY2" fmla="*/ 617069 h 852489"/>
              <a:gd name="connsiteX3" fmla="*/ 1202325 w 1243241"/>
              <a:gd name="connsiteY3" fmla="*/ 173881 h 852489"/>
              <a:gd name="connsiteX4" fmla="*/ 981005 w 1243241"/>
              <a:gd name="connsiteY4" fmla="*/ 19225 h 852489"/>
              <a:gd name="connsiteX5" fmla="*/ 245994 w 1243241"/>
              <a:gd name="connsiteY5" fmla="*/ 92349 h 852489"/>
              <a:gd name="connsiteX6" fmla="*/ 23501 w 1243241"/>
              <a:gd name="connsiteY6" fmla="*/ 568036 h 852489"/>
              <a:gd name="connsiteX7" fmla="*/ 552172 w 1243241"/>
              <a:gd name="connsiteY7" fmla="*/ 730697 h 852489"/>
              <a:gd name="connsiteX8" fmla="*/ 633056 w 1243241"/>
              <a:gd name="connsiteY8" fmla="*/ 852489 h 852489"/>
              <a:gd name="connsiteX0" fmla="*/ 633056 w 1238870"/>
              <a:gd name="connsiteY0" fmla="*/ 852489 h 852489"/>
              <a:gd name="connsiteX1" fmla="*/ 825461 w 1238870"/>
              <a:gd name="connsiteY1" fmla="*/ 773218 h 852489"/>
              <a:gd name="connsiteX2" fmla="*/ 1183087 w 1238870"/>
              <a:gd name="connsiteY2" fmla="*/ 617069 h 852489"/>
              <a:gd name="connsiteX3" fmla="*/ 1202325 w 1238870"/>
              <a:gd name="connsiteY3" fmla="*/ 173881 h 852489"/>
              <a:gd name="connsiteX4" fmla="*/ 981005 w 1238870"/>
              <a:gd name="connsiteY4" fmla="*/ 19225 h 852489"/>
              <a:gd name="connsiteX5" fmla="*/ 245994 w 1238870"/>
              <a:gd name="connsiteY5" fmla="*/ 92349 h 852489"/>
              <a:gd name="connsiteX6" fmla="*/ 23501 w 1238870"/>
              <a:gd name="connsiteY6" fmla="*/ 568036 h 852489"/>
              <a:gd name="connsiteX7" fmla="*/ 552172 w 1238870"/>
              <a:gd name="connsiteY7" fmla="*/ 730697 h 852489"/>
              <a:gd name="connsiteX8" fmla="*/ 633056 w 1238870"/>
              <a:gd name="connsiteY8" fmla="*/ 852489 h 852489"/>
              <a:gd name="connsiteX0" fmla="*/ 633056 w 1237972"/>
              <a:gd name="connsiteY0" fmla="*/ 852489 h 852489"/>
              <a:gd name="connsiteX1" fmla="*/ 825461 w 1237972"/>
              <a:gd name="connsiteY1" fmla="*/ 773218 h 852489"/>
              <a:gd name="connsiteX2" fmla="*/ 1183087 w 1237972"/>
              <a:gd name="connsiteY2" fmla="*/ 617069 h 852489"/>
              <a:gd name="connsiteX3" fmla="*/ 1202325 w 1237972"/>
              <a:gd name="connsiteY3" fmla="*/ 173881 h 852489"/>
              <a:gd name="connsiteX4" fmla="*/ 981005 w 1237972"/>
              <a:gd name="connsiteY4" fmla="*/ 19225 h 852489"/>
              <a:gd name="connsiteX5" fmla="*/ 245994 w 1237972"/>
              <a:gd name="connsiteY5" fmla="*/ 92349 h 852489"/>
              <a:gd name="connsiteX6" fmla="*/ 23501 w 1237972"/>
              <a:gd name="connsiteY6" fmla="*/ 568036 h 852489"/>
              <a:gd name="connsiteX7" fmla="*/ 552172 w 1237972"/>
              <a:gd name="connsiteY7" fmla="*/ 730697 h 852489"/>
              <a:gd name="connsiteX8" fmla="*/ 633056 w 1237972"/>
              <a:gd name="connsiteY8" fmla="*/ 852489 h 852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37972" h="852489">
                <a:moveTo>
                  <a:pt x="633056" y="852489"/>
                </a:moveTo>
                <a:cubicBezTo>
                  <a:pt x="716495" y="841059"/>
                  <a:pt x="733789" y="812455"/>
                  <a:pt x="825461" y="773218"/>
                </a:cubicBezTo>
                <a:cubicBezTo>
                  <a:pt x="917133" y="733981"/>
                  <a:pt x="1120276" y="716959"/>
                  <a:pt x="1183087" y="617069"/>
                </a:cubicBezTo>
                <a:cubicBezTo>
                  <a:pt x="1245898" y="517180"/>
                  <a:pt x="1258148" y="283568"/>
                  <a:pt x="1202325" y="173881"/>
                </a:cubicBezTo>
                <a:cubicBezTo>
                  <a:pt x="1146502" y="64194"/>
                  <a:pt x="1083676" y="36572"/>
                  <a:pt x="981005" y="19225"/>
                </a:cubicBezTo>
                <a:cubicBezTo>
                  <a:pt x="823274" y="-7425"/>
                  <a:pt x="446352" y="-23746"/>
                  <a:pt x="245994" y="92349"/>
                </a:cubicBezTo>
                <a:cubicBezTo>
                  <a:pt x="45636" y="208444"/>
                  <a:pt x="-47145" y="246094"/>
                  <a:pt x="23501" y="568036"/>
                </a:cubicBezTo>
                <a:cubicBezTo>
                  <a:pt x="51046" y="756743"/>
                  <a:pt x="510357" y="722029"/>
                  <a:pt x="552172" y="730697"/>
                </a:cubicBezTo>
                <a:cubicBezTo>
                  <a:pt x="733623" y="767368"/>
                  <a:pt x="633056" y="852489"/>
                  <a:pt x="633056" y="852489"/>
                </a:cubicBezTo>
                <a:close/>
              </a:path>
            </a:pathLst>
          </a:custGeom>
          <a:noFill/>
          <a:ln w="19050" cap="flat">
            <a:solidFill>
              <a:schemeClr val="tx1"/>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D80FF0C0-FC1A-4C5B-9FE5-09BA33FF7EE3}"/>
              </a:ext>
            </a:extLst>
          </p:cNvPr>
          <p:cNvSpPr>
            <a:spLocks noGrp="1"/>
          </p:cNvSpPr>
          <p:nvPr>
            <p:ph type="ctrTitle"/>
          </p:nvPr>
        </p:nvSpPr>
        <p:spPr>
          <a:xfrm>
            <a:off x="1956392" y="1398181"/>
            <a:ext cx="7134446" cy="2870791"/>
          </a:xfrm>
        </p:spPr>
        <p:txBody>
          <a:bodyPr anchor="ctr">
            <a:normAutofit/>
          </a:bodyPr>
          <a:lstStyle>
            <a:lvl1pPr algn="ctr">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6E989092-15F8-4341-8D94-9E799301C51A}"/>
              </a:ext>
            </a:extLst>
          </p:cNvPr>
          <p:cNvSpPr>
            <a:spLocks noGrp="1"/>
          </p:cNvSpPr>
          <p:nvPr>
            <p:ph type="subTitle" idx="1"/>
          </p:nvPr>
        </p:nvSpPr>
        <p:spPr>
          <a:xfrm>
            <a:off x="6270835" y="5135527"/>
            <a:ext cx="4397164" cy="1057938"/>
          </a:xfrm>
        </p:spPr>
        <p:txBody>
          <a:bodyPr anchor="ctr">
            <a:normAutofit/>
          </a:bodyPr>
          <a:lstStyle>
            <a:lvl1pPr marL="0" indent="0" algn="l">
              <a:lnSpc>
                <a:spcPct val="100000"/>
              </a:lnSpc>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0F97328B-E858-4921-99C2-3B0BE1724C6F}"/>
              </a:ext>
            </a:extLst>
          </p:cNvPr>
          <p:cNvSpPr>
            <a:spLocks noGrp="1"/>
          </p:cNvSpPr>
          <p:nvPr>
            <p:ph type="dt" sz="half" idx="10"/>
          </p:nvPr>
        </p:nvSpPr>
        <p:spPr/>
        <p:txBody>
          <a:bodyPr/>
          <a:lstStyle/>
          <a:p>
            <a:fld id="{C1691109-F4F8-4597-962C-A4F4B7960636}" type="datetimeFigureOut">
              <a:rPr lang="en-US" smtClean="0"/>
              <a:t>6/29/2023</a:t>
            </a:fld>
            <a:endParaRPr lang="en-US"/>
          </a:p>
        </p:txBody>
      </p:sp>
      <p:sp>
        <p:nvSpPr>
          <p:cNvPr id="5" name="Footer Placeholder 4">
            <a:extLst>
              <a:ext uri="{FF2B5EF4-FFF2-40B4-BE49-F238E27FC236}">
                <a16:creationId xmlns:a16="http://schemas.microsoft.com/office/drawing/2014/main" id="{ED381296-9B7B-4EF3-89B3-8B33E6070F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C2FE59-6CD1-4D0F-8A06-10CA2D3836CD}"/>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4172156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AC77D-9BA0-4A3B-B823-2059DC3C3DE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5B811DB-C16F-4CED-97C6-73ABD71F330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E14D3C-7343-4DD7-B816-0D4D66BD61BF}"/>
              </a:ext>
            </a:extLst>
          </p:cNvPr>
          <p:cNvSpPr>
            <a:spLocks noGrp="1"/>
          </p:cNvSpPr>
          <p:nvPr>
            <p:ph type="dt" sz="half" idx="10"/>
          </p:nvPr>
        </p:nvSpPr>
        <p:spPr/>
        <p:txBody>
          <a:bodyPr/>
          <a:lstStyle/>
          <a:p>
            <a:fld id="{C1691109-F4F8-4597-962C-A4F4B7960636}" type="datetimeFigureOut">
              <a:rPr lang="en-US" smtClean="0"/>
              <a:t>6/29/2023</a:t>
            </a:fld>
            <a:endParaRPr lang="en-US"/>
          </a:p>
        </p:txBody>
      </p:sp>
      <p:sp>
        <p:nvSpPr>
          <p:cNvPr id="5" name="Footer Placeholder 4">
            <a:extLst>
              <a:ext uri="{FF2B5EF4-FFF2-40B4-BE49-F238E27FC236}">
                <a16:creationId xmlns:a16="http://schemas.microsoft.com/office/drawing/2014/main" id="{BE2409C8-4D7C-40EE-A12E-59CB555C72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1222D5-7193-4F59-83B4-3C19E8B14952}"/>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2857521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BEFA1-A4AB-4CF4-B02E-57AAED5719D6}"/>
              </a:ext>
            </a:extLst>
          </p:cNvPr>
          <p:cNvSpPr>
            <a:spLocks noGrp="1"/>
          </p:cNvSpPr>
          <p:nvPr>
            <p:ph type="title"/>
          </p:nvPr>
        </p:nvSpPr>
        <p:spPr>
          <a:xfrm>
            <a:off x="1621971" y="1709738"/>
            <a:ext cx="9165772" cy="2963271"/>
          </a:xfrm>
        </p:spPr>
        <p:txBody>
          <a:bodyPr anchor="b"/>
          <a:lstStyle>
            <a:lvl1pPr algn="ct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0AB406C-F19A-4393-9AD1-A300A7E452E8}"/>
              </a:ext>
            </a:extLst>
          </p:cNvPr>
          <p:cNvSpPr>
            <a:spLocks noGrp="1"/>
          </p:cNvSpPr>
          <p:nvPr>
            <p:ph type="body" idx="1"/>
          </p:nvPr>
        </p:nvSpPr>
        <p:spPr>
          <a:xfrm>
            <a:off x="1621971" y="4875028"/>
            <a:ext cx="9165772" cy="1052623"/>
          </a:xfrm>
        </p:spPr>
        <p:txBody>
          <a:bodyPr>
            <a:normAutofit/>
          </a:bodyPr>
          <a:lstStyle>
            <a:lvl1pPr marL="0" indent="0" algn="ctr">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B7D7AE7-47F6-4023-8D44-8BA1DAB05FF2}"/>
              </a:ext>
            </a:extLst>
          </p:cNvPr>
          <p:cNvSpPr>
            <a:spLocks noGrp="1"/>
          </p:cNvSpPr>
          <p:nvPr>
            <p:ph type="dt" sz="half" idx="10"/>
          </p:nvPr>
        </p:nvSpPr>
        <p:spPr/>
        <p:txBody>
          <a:bodyPr/>
          <a:lstStyle/>
          <a:p>
            <a:fld id="{C1691109-F4F8-4597-962C-A4F4B7960636}" type="datetimeFigureOut">
              <a:rPr lang="en-US" smtClean="0"/>
              <a:t>6/29/2023</a:t>
            </a:fld>
            <a:endParaRPr lang="en-US"/>
          </a:p>
        </p:txBody>
      </p:sp>
      <p:sp>
        <p:nvSpPr>
          <p:cNvPr id="5" name="Footer Placeholder 4">
            <a:extLst>
              <a:ext uri="{FF2B5EF4-FFF2-40B4-BE49-F238E27FC236}">
                <a16:creationId xmlns:a16="http://schemas.microsoft.com/office/drawing/2014/main" id="{57AB32FC-A974-44FC-9804-F871EE51DF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59ADE9-F40E-4E3B-AB8D-68CB1F4854A5}"/>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816705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4D816-3E01-4EFD-AD9C-783D674DA6A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F53D69-34A7-451D-A902-5F6CD13343FE}"/>
              </a:ext>
            </a:extLst>
          </p:cNvPr>
          <p:cNvSpPr>
            <a:spLocks noGrp="1"/>
          </p:cNvSpPr>
          <p:nvPr>
            <p:ph sz="half" idx="1"/>
          </p:nvPr>
        </p:nvSpPr>
        <p:spPr>
          <a:xfrm>
            <a:off x="1020722" y="2095500"/>
            <a:ext cx="4999077" cy="39732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16E1E0E2-7D34-48E0-8795-546D2F00E2CF}"/>
              </a:ext>
            </a:extLst>
          </p:cNvPr>
          <p:cNvSpPr>
            <a:spLocks noGrp="1"/>
          </p:cNvSpPr>
          <p:nvPr>
            <p:ph sz="half" idx="2"/>
          </p:nvPr>
        </p:nvSpPr>
        <p:spPr>
          <a:xfrm>
            <a:off x="6281056" y="2095500"/>
            <a:ext cx="5072743" cy="39732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4E005476-6B6D-4BA3-919B-5335D6429852}"/>
              </a:ext>
            </a:extLst>
          </p:cNvPr>
          <p:cNvSpPr>
            <a:spLocks noGrp="1"/>
          </p:cNvSpPr>
          <p:nvPr>
            <p:ph type="dt" sz="half" idx="10"/>
          </p:nvPr>
        </p:nvSpPr>
        <p:spPr/>
        <p:txBody>
          <a:bodyPr/>
          <a:lstStyle/>
          <a:p>
            <a:fld id="{C1691109-F4F8-4597-962C-A4F4B7960636}" type="datetimeFigureOut">
              <a:rPr lang="en-US" smtClean="0"/>
              <a:t>6/29/2023</a:t>
            </a:fld>
            <a:endParaRPr lang="en-US"/>
          </a:p>
        </p:txBody>
      </p:sp>
      <p:sp>
        <p:nvSpPr>
          <p:cNvPr id="6" name="Footer Placeholder 5">
            <a:extLst>
              <a:ext uri="{FF2B5EF4-FFF2-40B4-BE49-F238E27FC236}">
                <a16:creationId xmlns:a16="http://schemas.microsoft.com/office/drawing/2014/main" id="{F5DB6D41-07E2-4F6D-BB39-217957FE76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E0CA9C-BFED-484F-B765-EA8CE4B4B783}"/>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26766738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74AD2-5208-4201-90A7-F961876195F8}"/>
              </a:ext>
            </a:extLst>
          </p:cNvPr>
          <p:cNvSpPr>
            <a:spLocks noGrp="1"/>
          </p:cNvSpPr>
          <p:nvPr>
            <p:ph type="title"/>
          </p:nvPr>
        </p:nvSpPr>
        <p:spPr>
          <a:xfrm>
            <a:off x="1028700" y="702129"/>
            <a:ext cx="10326688" cy="1125675"/>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D3A3FF53-BE24-42E9-BA12-BC5863CBFF1B}"/>
              </a:ext>
            </a:extLst>
          </p:cNvPr>
          <p:cNvSpPr>
            <a:spLocks noGrp="1"/>
          </p:cNvSpPr>
          <p:nvPr>
            <p:ph type="body" idx="1"/>
          </p:nvPr>
        </p:nvSpPr>
        <p:spPr>
          <a:xfrm>
            <a:off x="1028700" y="1827804"/>
            <a:ext cx="4968875" cy="8143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67A84776-6678-4D27-9BE9-5D83FC9E884F}"/>
              </a:ext>
            </a:extLst>
          </p:cNvPr>
          <p:cNvSpPr>
            <a:spLocks noGrp="1"/>
          </p:cNvSpPr>
          <p:nvPr>
            <p:ph sz="half" idx="2"/>
          </p:nvPr>
        </p:nvSpPr>
        <p:spPr>
          <a:xfrm>
            <a:off x="1028700" y="2642191"/>
            <a:ext cx="4968875" cy="340241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58BCA2E2-5B30-43B4-8FCD-23015451F221}"/>
              </a:ext>
            </a:extLst>
          </p:cNvPr>
          <p:cNvSpPr>
            <a:spLocks noGrp="1"/>
          </p:cNvSpPr>
          <p:nvPr>
            <p:ph type="body" sz="quarter" idx="3"/>
          </p:nvPr>
        </p:nvSpPr>
        <p:spPr>
          <a:xfrm>
            <a:off x="6281054" y="1827804"/>
            <a:ext cx="5087034" cy="8143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CDA7B7A1-E670-4E7E-AEBA-340893DE8EE5}"/>
              </a:ext>
            </a:extLst>
          </p:cNvPr>
          <p:cNvSpPr>
            <a:spLocks noGrp="1"/>
          </p:cNvSpPr>
          <p:nvPr>
            <p:ph sz="quarter" idx="4"/>
          </p:nvPr>
        </p:nvSpPr>
        <p:spPr>
          <a:xfrm>
            <a:off x="6281054" y="2642191"/>
            <a:ext cx="5087034" cy="340241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3244D3AE-982A-4CC3-8456-4D4B0E35D993}"/>
              </a:ext>
            </a:extLst>
          </p:cNvPr>
          <p:cNvSpPr>
            <a:spLocks noGrp="1"/>
          </p:cNvSpPr>
          <p:nvPr>
            <p:ph type="dt" sz="half" idx="10"/>
          </p:nvPr>
        </p:nvSpPr>
        <p:spPr/>
        <p:txBody>
          <a:bodyPr/>
          <a:lstStyle/>
          <a:p>
            <a:fld id="{C1691109-F4F8-4597-962C-A4F4B7960636}" type="datetimeFigureOut">
              <a:rPr lang="en-US" smtClean="0"/>
              <a:t>6/29/2023</a:t>
            </a:fld>
            <a:endParaRPr lang="en-US"/>
          </a:p>
        </p:txBody>
      </p:sp>
      <p:sp>
        <p:nvSpPr>
          <p:cNvPr id="8" name="Footer Placeholder 7">
            <a:extLst>
              <a:ext uri="{FF2B5EF4-FFF2-40B4-BE49-F238E27FC236}">
                <a16:creationId xmlns:a16="http://schemas.microsoft.com/office/drawing/2014/main" id="{56FE3087-09F9-4436-8236-8693EA4984D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C8413CB-0E24-4F96-AF8C-EE269ACCE783}"/>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13375671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155CAD1C-D319-4A48-8DF9-50699231C977}"/>
              </a:ext>
            </a:extLst>
          </p:cNvPr>
          <p:cNvSpPr>
            <a:spLocks noGrp="1"/>
          </p:cNvSpPr>
          <p:nvPr>
            <p:ph type="dt" sz="half" idx="10"/>
          </p:nvPr>
        </p:nvSpPr>
        <p:spPr/>
        <p:txBody>
          <a:bodyPr/>
          <a:lstStyle/>
          <a:p>
            <a:fld id="{C1691109-F4F8-4597-962C-A4F4B7960636}" type="datetimeFigureOut">
              <a:rPr lang="en-US" smtClean="0"/>
              <a:t>6/29/2023</a:t>
            </a:fld>
            <a:endParaRPr lang="en-US"/>
          </a:p>
        </p:txBody>
      </p:sp>
      <p:sp>
        <p:nvSpPr>
          <p:cNvPr id="4" name="Footer Placeholder 3">
            <a:extLst>
              <a:ext uri="{FF2B5EF4-FFF2-40B4-BE49-F238E27FC236}">
                <a16:creationId xmlns:a16="http://schemas.microsoft.com/office/drawing/2014/main" id="{FE3D0181-83E0-4AB1-B372-24D6C075B03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750352C-6317-4DD0-84C4-AE7DDAC55F0A}"/>
              </a:ext>
            </a:extLst>
          </p:cNvPr>
          <p:cNvSpPr>
            <a:spLocks noGrp="1"/>
          </p:cNvSpPr>
          <p:nvPr>
            <p:ph type="sldNum" sz="quarter" idx="12"/>
          </p:nvPr>
        </p:nvSpPr>
        <p:spPr/>
        <p:txBody>
          <a:bodyPr/>
          <a:lstStyle/>
          <a:p>
            <a:fld id="{7C7FAD9F-AEE9-406E-B720-57D2B9DB2816}" type="slidenum">
              <a:rPr lang="en-US" smtClean="0"/>
              <a:t>‹#›</a:t>
            </a:fld>
            <a:endParaRPr lang="en-US"/>
          </a:p>
        </p:txBody>
      </p:sp>
      <p:sp>
        <p:nvSpPr>
          <p:cNvPr id="6" name="Freeform: Shape 5">
            <a:extLst>
              <a:ext uri="{FF2B5EF4-FFF2-40B4-BE49-F238E27FC236}">
                <a16:creationId xmlns:a16="http://schemas.microsoft.com/office/drawing/2014/main" id="{48F340C5-9EBB-43D9-91F5-F767DBD59BBF}"/>
              </a:ext>
              <a:ext uri="{C183D7F6-B498-43B3-948B-1728B52AA6E4}">
                <adec:decorative xmlns:adec="http://schemas.microsoft.com/office/drawing/2017/decorative" val="1"/>
              </a:ext>
            </a:extLst>
          </p:cNvPr>
          <p:cNvSpPr/>
          <p:nvPr/>
        </p:nvSpPr>
        <p:spPr>
          <a:xfrm rot="492880">
            <a:off x="2401240" y="1130240"/>
            <a:ext cx="8982171" cy="5009917"/>
          </a:xfrm>
          <a:custGeom>
            <a:avLst/>
            <a:gdLst>
              <a:gd name="connsiteX0" fmla="*/ 284628 w 960507"/>
              <a:gd name="connsiteY0" fmla="*/ 725426 h 725435"/>
              <a:gd name="connsiteX1" fmla="*/ 429979 w 960507"/>
              <a:gd name="connsiteY1" fmla="*/ 636749 h 725435"/>
              <a:gd name="connsiteX2" fmla="*/ 805646 w 960507"/>
              <a:gd name="connsiteY2" fmla="*/ 523401 h 725435"/>
              <a:gd name="connsiteX3" fmla="*/ 954521 w 960507"/>
              <a:gd name="connsiteY3" fmla="*/ 257273 h 725435"/>
              <a:gd name="connsiteX4" fmla="*/ 674486 w 960507"/>
              <a:gd name="connsiteY4" fmla="*/ 5622 h 725435"/>
              <a:gd name="connsiteX5" fmla="*/ 15261 w 960507"/>
              <a:gd name="connsiteY5" fmla="*/ 246605 h 725435"/>
              <a:gd name="connsiteX6" fmla="*/ 217286 w 960507"/>
              <a:gd name="connsiteY6" fmla="*/ 650655 h 725435"/>
              <a:gd name="connsiteX7" fmla="*/ 284628 w 960507"/>
              <a:gd name="connsiteY7" fmla="*/ 725426 h 725435"/>
              <a:gd name="connsiteX0" fmla="*/ 284667 w 961601"/>
              <a:gd name="connsiteY0" fmla="*/ 725435 h 725435"/>
              <a:gd name="connsiteX1" fmla="*/ 430018 w 961601"/>
              <a:gd name="connsiteY1" fmla="*/ 636758 h 725435"/>
              <a:gd name="connsiteX2" fmla="*/ 820834 w 961601"/>
              <a:gd name="connsiteY2" fmla="*/ 548364 h 725435"/>
              <a:gd name="connsiteX3" fmla="*/ 954560 w 961601"/>
              <a:gd name="connsiteY3" fmla="*/ 257282 h 725435"/>
              <a:gd name="connsiteX4" fmla="*/ 674525 w 961601"/>
              <a:gd name="connsiteY4" fmla="*/ 5631 h 725435"/>
              <a:gd name="connsiteX5" fmla="*/ 15300 w 961601"/>
              <a:gd name="connsiteY5" fmla="*/ 246614 h 725435"/>
              <a:gd name="connsiteX6" fmla="*/ 217325 w 961601"/>
              <a:gd name="connsiteY6" fmla="*/ 650664 h 725435"/>
              <a:gd name="connsiteX7" fmla="*/ 284667 w 961601"/>
              <a:gd name="connsiteY7" fmla="*/ 725435 h 725435"/>
              <a:gd name="connsiteX0" fmla="*/ 284667 w 961601"/>
              <a:gd name="connsiteY0" fmla="*/ 725962 h 725962"/>
              <a:gd name="connsiteX1" fmla="*/ 430018 w 961601"/>
              <a:gd name="connsiteY1" fmla="*/ 637285 h 725962"/>
              <a:gd name="connsiteX2" fmla="*/ 820834 w 961601"/>
              <a:gd name="connsiteY2" fmla="*/ 548891 h 725962"/>
              <a:gd name="connsiteX3" fmla="*/ 954560 w 961601"/>
              <a:gd name="connsiteY3" fmla="*/ 257809 h 725962"/>
              <a:gd name="connsiteX4" fmla="*/ 674525 w 961601"/>
              <a:gd name="connsiteY4" fmla="*/ 6158 h 725962"/>
              <a:gd name="connsiteX5" fmla="*/ 15300 w 961601"/>
              <a:gd name="connsiteY5" fmla="*/ 247141 h 725962"/>
              <a:gd name="connsiteX6" fmla="*/ 217325 w 961601"/>
              <a:gd name="connsiteY6" fmla="*/ 651191 h 725962"/>
              <a:gd name="connsiteX7" fmla="*/ 284667 w 961601"/>
              <a:gd name="connsiteY7" fmla="*/ 725962 h 725962"/>
              <a:gd name="connsiteX0" fmla="*/ 410902 w 1087836"/>
              <a:gd name="connsiteY0" fmla="*/ 719810 h 719810"/>
              <a:gd name="connsiteX1" fmla="*/ 556253 w 1087836"/>
              <a:gd name="connsiteY1" fmla="*/ 631133 h 719810"/>
              <a:gd name="connsiteX2" fmla="*/ 947069 w 1087836"/>
              <a:gd name="connsiteY2" fmla="*/ 542739 h 719810"/>
              <a:gd name="connsiteX3" fmla="*/ 1080795 w 1087836"/>
              <a:gd name="connsiteY3" fmla="*/ 251657 h 719810"/>
              <a:gd name="connsiteX4" fmla="*/ 800760 w 1087836"/>
              <a:gd name="connsiteY4" fmla="*/ 6 h 719810"/>
              <a:gd name="connsiteX5" fmla="*/ 5261 w 1087836"/>
              <a:gd name="connsiteY5" fmla="*/ 248982 h 719810"/>
              <a:gd name="connsiteX6" fmla="*/ 343560 w 1087836"/>
              <a:gd name="connsiteY6" fmla="*/ 645039 h 719810"/>
              <a:gd name="connsiteX7" fmla="*/ 410902 w 1087836"/>
              <a:gd name="connsiteY7" fmla="*/ 719810 h 719810"/>
              <a:gd name="connsiteX0" fmla="*/ 412791 w 1089725"/>
              <a:gd name="connsiteY0" fmla="*/ 726835 h 726835"/>
              <a:gd name="connsiteX1" fmla="*/ 558142 w 1089725"/>
              <a:gd name="connsiteY1" fmla="*/ 638158 h 726835"/>
              <a:gd name="connsiteX2" fmla="*/ 948958 w 1089725"/>
              <a:gd name="connsiteY2" fmla="*/ 549764 h 726835"/>
              <a:gd name="connsiteX3" fmla="*/ 1082684 w 1089725"/>
              <a:gd name="connsiteY3" fmla="*/ 258682 h 726835"/>
              <a:gd name="connsiteX4" fmla="*/ 802649 w 1089725"/>
              <a:gd name="connsiteY4" fmla="*/ 7031 h 726835"/>
              <a:gd name="connsiteX5" fmla="*/ 171027 w 1089725"/>
              <a:gd name="connsiteY5" fmla="*/ 85967 h 726835"/>
              <a:gd name="connsiteX6" fmla="*/ 7150 w 1089725"/>
              <a:gd name="connsiteY6" fmla="*/ 256007 h 726835"/>
              <a:gd name="connsiteX7" fmla="*/ 345449 w 1089725"/>
              <a:gd name="connsiteY7" fmla="*/ 652064 h 726835"/>
              <a:gd name="connsiteX8" fmla="*/ 412791 w 1089725"/>
              <a:gd name="connsiteY8" fmla="*/ 726835 h 726835"/>
              <a:gd name="connsiteX0" fmla="*/ 409002 w 1085936"/>
              <a:gd name="connsiteY0" fmla="*/ 726835 h 726835"/>
              <a:gd name="connsiteX1" fmla="*/ 554353 w 1085936"/>
              <a:gd name="connsiteY1" fmla="*/ 638158 h 726835"/>
              <a:gd name="connsiteX2" fmla="*/ 945169 w 1085936"/>
              <a:gd name="connsiteY2" fmla="*/ 549764 h 726835"/>
              <a:gd name="connsiteX3" fmla="*/ 1078895 w 1085936"/>
              <a:gd name="connsiteY3" fmla="*/ 258682 h 726835"/>
              <a:gd name="connsiteX4" fmla="*/ 798860 w 1085936"/>
              <a:gd name="connsiteY4" fmla="*/ 7031 h 726835"/>
              <a:gd name="connsiteX5" fmla="*/ 167238 w 1085936"/>
              <a:gd name="connsiteY5" fmla="*/ 85967 h 726835"/>
              <a:gd name="connsiteX6" fmla="*/ 7460 w 1085936"/>
              <a:gd name="connsiteY6" fmla="*/ 285590 h 726835"/>
              <a:gd name="connsiteX7" fmla="*/ 341660 w 1085936"/>
              <a:gd name="connsiteY7" fmla="*/ 652064 h 726835"/>
              <a:gd name="connsiteX8" fmla="*/ 409002 w 1085936"/>
              <a:gd name="connsiteY8" fmla="*/ 726835 h 726835"/>
              <a:gd name="connsiteX0" fmla="*/ 409002 w 1085936"/>
              <a:gd name="connsiteY0" fmla="*/ 726835 h 726835"/>
              <a:gd name="connsiteX1" fmla="*/ 554353 w 1085936"/>
              <a:gd name="connsiteY1" fmla="*/ 638158 h 726835"/>
              <a:gd name="connsiteX2" fmla="*/ 945169 w 1085936"/>
              <a:gd name="connsiteY2" fmla="*/ 549764 h 726835"/>
              <a:gd name="connsiteX3" fmla="*/ 1078895 w 1085936"/>
              <a:gd name="connsiteY3" fmla="*/ 258682 h 726835"/>
              <a:gd name="connsiteX4" fmla="*/ 798860 w 1085936"/>
              <a:gd name="connsiteY4" fmla="*/ 7031 h 726835"/>
              <a:gd name="connsiteX5" fmla="*/ 167238 w 1085936"/>
              <a:gd name="connsiteY5" fmla="*/ 85967 h 726835"/>
              <a:gd name="connsiteX6" fmla="*/ 7460 w 1085936"/>
              <a:gd name="connsiteY6" fmla="*/ 285590 h 726835"/>
              <a:gd name="connsiteX7" fmla="*/ 341660 w 1085936"/>
              <a:gd name="connsiteY7" fmla="*/ 652064 h 726835"/>
              <a:gd name="connsiteX8" fmla="*/ 409002 w 1085936"/>
              <a:gd name="connsiteY8" fmla="*/ 726835 h 726835"/>
              <a:gd name="connsiteX0" fmla="*/ 407340 w 1084274"/>
              <a:gd name="connsiteY0" fmla="*/ 726835 h 726835"/>
              <a:gd name="connsiteX1" fmla="*/ 552691 w 1084274"/>
              <a:gd name="connsiteY1" fmla="*/ 638158 h 726835"/>
              <a:gd name="connsiteX2" fmla="*/ 943507 w 1084274"/>
              <a:gd name="connsiteY2" fmla="*/ 549764 h 726835"/>
              <a:gd name="connsiteX3" fmla="*/ 1077233 w 1084274"/>
              <a:gd name="connsiteY3" fmla="*/ 258682 h 726835"/>
              <a:gd name="connsiteX4" fmla="*/ 797198 w 1084274"/>
              <a:gd name="connsiteY4" fmla="*/ 7031 h 726835"/>
              <a:gd name="connsiteX5" fmla="*/ 165576 w 1084274"/>
              <a:gd name="connsiteY5" fmla="*/ 85967 h 726835"/>
              <a:gd name="connsiteX6" fmla="*/ 5798 w 1084274"/>
              <a:gd name="connsiteY6" fmla="*/ 285590 h 726835"/>
              <a:gd name="connsiteX7" fmla="*/ 339998 w 1084274"/>
              <a:gd name="connsiteY7" fmla="*/ 652064 h 726835"/>
              <a:gd name="connsiteX8" fmla="*/ 407340 w 1084274"/>
              <a:gd name="connsiteY8" fmla="*/ 726835 h 726835"/>
              <a:gd name="connsiteX0" fmla="*/ 405193 w 1082127"/>
              <a:gd name="connsiteY0" fmla="*/ 726835 h 726835"/>
              <a:gd name="connsiteX1" fmla="*/ 550544 w 1082127"/>
              <a:gd name="connsiteY1" fmla="*/ 638158 h 726835"/>
              <a:gd name="connsiteX2" fmla="*/ 941360 w 1082127"/>
              <a:gd name="connsiteY2" fmla="*/ 549764 h 726835"/>
              <a:gd name="connsiteX3" fmla="*/ 1075086 w 1082127"/>
              <a:gd name="connsiteY3" fmla="*/ 258682 h 726835"/>
              <a:gd name="connsiteX4" fmla="*/ 795051 w 1082127"/>
              <a:gd name="connsiteY4" fmla="*/ 7031 h 726835"/>
              <a:gd name="connsiteX5" fmla="*/ 163429 w 1082127"/>
              <a:gd name="connsiteY5" fmla="*/ 85967 h 726835"/>
              <a:gd name="connsiteX6" fmla="*/ 5959 w 1082127"/>
              <a:gd name="connsiteY6" fmla="*/ 336874 h 726835"/>
              <a:gd name="connsiteX7" fmla="*/ 337851 w 1082127"/>
              <a:gd name="connsiteY7" fmla="*/ 652064 h 726835"/>
              <a:gd name="connsiteX8" fmla="*/ 405193 w 1082127"/>
              <a:gd name="connsiteY8" fmla="*/ 726835 h 726835"/>
              <a:gd name="connsiteX0" fmla="*/ 405097 w 1082031"/>
              <a:gd name="connsiteY0" fmla="*/ 727553 h 727553"/>
              <a:gd name="connsiteX1" fmla="*/ 550448 w 1082031"/>
              <a:gd name="connsiteY1" fmla="*/ 638876 h 727553"/>
              <a:gd name="connsiteX2" fmla="*/ 941264 w 1082031"/>
              <a:gd name="connsiteY2" fmla="*/ 550482 h 727553"/>
              <a:gd name="connsiteX3" fmla="*/ 1074990 w 1082031"/>
              <a:gd name="connsiteY3" fmla="*/ 259400 h 727553"/>
              <a:gd name="connsiteX4" fmla="*/ 794955 w 1082031"/>
              <a:gd name="connsiteY4" fmla="*/ 7749 h 727553"/>
              <a:gd name="connsiteX5" fmla="*/ 164686 w 1082031"/>
              <a:gd name="connsiteY5" fmla="*/ 81610 h 727553"/>
              <a:gd name="connsiteX6" fmla="*/ 5863 w 1082031"/>
              <a:gd name="connsiteY6" fmla="*/ 337592 h 727553"/>
              <a:gd name="connsiteX7" fmla="*/ 337755 w 1082031"/>
              <a:gd name="connsiteY7" fmla="*/ 652782 h 727553"/>
              <a:gd name="connsiteX8" fmla="*/ 405097 w 1082031"/>
              <a:gd name="connsiteY8" fmla="*/ 727553 h 727553"/>
              <a:gd name="connsiteX0" fmla="*/ 427815 w 1104749"/>
              <a:gd name="connsiteY0" fmla="*/ 727553 h 727553"/>
              <a:gd name="connsiteX1" fmla="*/ 573166 w 1104749"/>
              <a:gd name="connsiteY1" fmla="*/ 638876 h 727553"/>
              <a:gd name="connsiteX2" fmla="*/ 963982 w 1104749"/>
              <a:gd name="connsiteY2" fmla="*/ 550482 h 727553"/>
              <a:gd name="connsiteX3" fmla="*/ 1097708 w 1104749"/>
              <a:gd name="connsiteY3" fmla="*/ 259400 h 727553"/>
              <a:gd name="connsiteX4" fmla="*/ 817673 w 1104749"/>
              <a:gd name="connsiteY4" fmla="*/ 7749 h 727553"/>
              <a:gd name="connsiteX5" fmla="*/ 187404 w 1104749"/>
              <a:gd name="connsiteY5" fmla="*/ 81610 h 727553"/>
              <a:gd name="connsiteX6" fmla="*/ 4537 w 1104749"/>
              <a:gd name="connsiteY6" fmla="*/ 344274 h 727553"/>
              <a:gd name="connsiteX7" fmla="*/ 360473 w 1104749"/>
              <a:gd name="connsiteY7" fmla="*/ 652782 h 727553"/>
              <a:gd name="connsiteX8" fmla="*/ 427815 w 1104749"/>
              <a:gd name="connsiteY8" fmla="*/ 727553 h 727553"/>
              <a:gd name="connsiteX0" fmla="*/ 423278 w 1100212"/>
              <a:gd name="connsiteY0" fmla="*/ 727553 h 727553"/>
              <a:gd name="connsiteX1" fmla="*/ 568629 w 1100212"/>
              <a:gd name="connsiteY1" fmla="*/ 638876 h 727553"/>
              <a:gd name="connsiteX2" fmla="*/ 959445 w 1100212"/>
              <a:gd name="connsiteY2" fmla="*/ 550482 h 727553"/>
              <a:gd name="connsiteX3" fmla="*/ 1093171 w 1100212"/>
              <a:gd name="connsiteY3" fmla="*/ 259400 h 727553"/>
              <a:gd name="connsiteX4" fmla="*/ 813136 w 1100212"/>
              <a:gd name="connsiteY4" fmla="*/ 7749 h 727553"/>
              <a:gd name="connsiteX5" fmla="*/ 182867 w 1100212"/>
              <a:gd name="connsiteY5" fmla="*/ 81610 h 727553"/>
              <a:gd name="connsiteX6" fmla="*/ 0 w 1100212"/>
              <a:gd name="connsiteY6" fmla="*/ 344274 h 727553"/>
              <a:gd name="connsiteX7" fmla="*/ 355936 w 1100212"/>
              <a:gd name="connsiteY7" fmla="*/ 652782 h 727553"/>
              <a:gd name="connsiteX8" fmla="*/ 423278 w 1100212"/>
              <a:gd name="connsiteY8" fmla="*/ 727553 h 727553"/>
              <a:gd name="connsiteX0" fmla="*/ 423278 w 1100212"/>
              <a:gd name="connsiteY0" fmla="*/ 727553 h 727553"/>
              <a:gd name="connsiteX1" fmla="*/ 568629 w 1100212"/>
              <a:gd name="connsiteY1" fmla="*/ 638876 h 727553"/>
              <a:gd name="connsiteX2" fmla="*/ 959445 w 1100212"/>
              <a:gd name="connsiteY2" fmla="*/ 550482 h 727553"/>
              <a:gd name="connsiteX3" fmla="*/ 1093171 w 1100212"/>
              <a:gd name="connsiteY3" fmla="*/ 259400 h 727553"/>
              <a:gd name="connsiteX4" fmla="*/ 813136 w 1100212"/>
              <a:gd name="connsiteY4" fmla="*/ 7749 h 727553"/>
              <a:gd name="connsiteX5" fmla="*/ 182867 w 1100212"/>
              <a:gd name="connsiteY5" fmla="*/ 81610 h 727553"/>
              <a:gd name="connsiteX6" fmla="*/ 0 w 1100212"/>
              <a:gd name="connsiteY6" fmla="*/ 344274 h 727553"/>
              <a:gd name="connsiteX7" fmla="*/ 355936 w 1100212"/>
              <a:gd name="connsiteY7" fmla="*/ 652782 h 727553"/>
              <a:gd name="connsiteX8" fmla="*/ 423278 w 1100212"/>
              <a:gd name="connsiteY8" fmla="*/ 727553 h 727553"/>
              <a:gd name="connsiteX0" fmla="*/ 437503 w 1114437"/>
              <a:gd name="connsiteY0" fmla="*/ 727553 h 727553"/>
              <a:gd name="connsiteX1" fmla="*/ 582854 w 1114437"/>
              <a:gd name="connsiteY1" fmla="*/ 638876 h 727553"/>
              <a:gd name="connsiteX2" fmla="*/ 973670 w 1114437"/>
              <a:gd name="connsiteY2" fmla="*/ 550482 h 727553"/>
              <a:gd name="connsiteX3" fmla="*/ 1107396 w 1114437"/>
              <a:gd name="connsiteY3" fmla="*/ 259400 h 727553"/>
              <a:gd name="connsiteX4" fmla="*/ 827361 w 1114437"/>
              <a:gd name="connsiteY4" fmla="*/ 7749 h 727553"/>
              <a:gd name="connsiteX5" fmla="*/ 197092 w 1114437"/>
              <a:gd name="connsiteY5" fmla="*/ 81610 h 727553"/>
              <a:gd name="connsiteX6" fmla="*/ 0 w 1114437"/>
              <a:gd name="connsiteY6" fmla="*/ 341962 h 727553"/>
              <a:gd name="connsiteX7" fmla="*/ 370161 w 1114437"/>
              <a:gd name="connsiteY7" fmla="*/ 652782 h 727553"/>
              <a:gd name="connsiteX8" fmla="*/ 437503 w 1114437"/>
              <a:gd name="connsiteY8" fmla="*/ 727553 h 727553"/>
              <a:gd name="connsiteX0" fmla="*/ 463684 w 1140618"/>
              <a:gd name="connsiteY0" fmla="*/ 727553 h 727553"/>
              <a:gd name="connsiteX1" fmla="*/ 609035 w 1140618"/>
              <a:gd name="connsiteY1" fmla="*/ 638876 h 727553"/>
              <a:gd name="connsiteX2" fmla="*/ 999851 w 1140618"/>
              <a:gd name="connsiteY2" fmla="*/ 550482 h 727553"/>
              <a:gd name="connsiteX3" fmla="*/ 1133577 w 1140618"/>
              <a:gd name="connsiteY3" fmla="*/ 259400 h 727553"/>
              <a:gd name="connsiteX4" fmla="*/ 853542 w 1140618"/>
              <a:gd name="connsiteY4" fmla="*/ 7749 h 727553"/>
              <a:gd name="connsiteX5" fmla="*/ 223273 w 1140618"/>
              <a:gd name="connsiteY5" fmla="*/ 81610 h 727553"/>
              <a:gd name="connsiteX6" fmla="*/ 0 w 1140618"/>
              <a:gd name="connsiteY6" fmla="*/ 343816 h 727553"/>
              <a:gd name="connsiteX7" fmla="*/ 396342 w 1140618"/>
              <a:gd name="connsiteY7" fmla="*/ 652782 h 727553"/>
              <a:gd name="connsiteX8" fmla="*/ 463684 w 1140618"/>
              <a:gd name="connsiteY8" fmla="*/ 727553 h 727553"/>
              <a:gd name="connsiteX0" fmla="*/ 463684 w 1140714"/>
              <a:gd name="connsiteY0" fmla="*/ 719277 h 719277"/>
              <a:gd name="connsiteX1" fmla="*/ 609035 w 1140714"/>
              <a:gd name="connsiteY1" fmla="*/ 630600 h 719277"/>
              <a:gd name="connsiteX2" fmla="*/ 999851 w 1140714"/>
              <a:gd name="connsiteY2" fmla="*/ 542206 h 719277"/>
              <a:gd name="connsiteX3" fmla="*/ 1133577 w 1140714"/>
              <a:gd name="connsiteY3" fmla="*/ 251124 h 719277"/>
              <a:gd name="connsiteX4" fmla="*/ 852002 w 1140714"/>
              <a:gd name="connsiteY4" fmla="*/ 8636 h 719277"/>
              <a:gd name="connsiteX5" fmla="*/ 223273 w 1140714"/>
              <a:gd name="connsiteY5" fmla="*/ 73334 h 719277"/>
              <a:gd name="connsiteX6" fmla="*/ 0 w 1140714"/>
              <a:gd name="connsiteY6" fmla="*/ 335540 h 719277"/>
              <a:gd name="connsiteX7" fmla="*/ 396342 w 1140714"/>
              <a:gd name="connsiteY7" fmla="*/ 644506 h 719277"/>
              <a:gd name="connsiteX8" fmla="*/ 463684 w 1140714"/>
              <a:gd name="connsiteY8" fmla="*/ 719277 h 719277"/>
              <a:gd name="connsiteX0" fmla="*/ 463684 w 1140714"/>
              <a:gd name="connsiteY0" fmla="*/ 721380 h 721380"/>
              <a:gd name="connsiteX1" fmla="*/ 609035 w 1140714"/>
              <a:gd name="connsiteY1" fmla="*/ 632703 h 721380"/>
              <a:gd name="connsiteX2" fmla="*/ 999851 w 1140714"/>
              <a:gd name="connsiteY2" fmla="*/ 544309 h 721380"/>
              <a:gd name="connsiteX3" fmla="*/ 1133577 w 1140714"/>
              <a:gd name="connsiteY3" fmla="*/ 253227 h 721380"/>
              <a:gd name="connsiteX4" fmla="*/ 852002 w 1140714"/>
              <a:gd name="connsiteY4" fmla="*/ 10739 h 721380"/>
              <a:gd name="connsiteX5" fmla="*/ 223273 w 1140714"/>
              <a:gd name="connsiteY5" fmla="*/ 64441 h 721380"/>
              <a:gd name="connsiteX6" fmla="*/ 0 w 1140714"/>
              <a:gd name="connsiteY6" fmla="*/ 337643 h 721380"/>
              <a:gd name="connsiteX7" fmla="*/ 396342 w 1140714"/>
              <a:gd name="connsiteY7" fmla="*/ 646609 h 721380"/>
              <a:gd name="connsiteX8" fmla="*/ 463684 w 1140714"/>
              <a:gd name="connsiteY8" fmla="*/ 721380 h 721380"/>
              <a:gd name="connsiteX0" fmla="*/ 463684 w 1140714"/>
              <a:gd name="connsiteY0" fmla="*/ 721380 h 721380"/>
              <a:gd name="connsiteX1" fmla="*/ 609035 w 1140714"/>
              <a:gd name="connsiteY1" fmla="*/ 632703 h 721380"/>
              <a:gd name="connsiteX2" fmla="*/ 999851 w 1140714"/>
              <a:gd name="connsiteY2" fmla="*/ 544309 h 721380"/>
              <a:gd name="connsiteX3" fmla="*/ 1133577 w 1140714"/>
              <a:gd name="connsiteY3" fmla="*/ 253227 h 721380"/>
              <a:gd name="connsiteX4" fmla="*/ 852002 w 1140714"/>
              <a:gd name="connsiteY4" fmla="*/ 10739 h 721380"/>
              <a:gd name="connsiteX5" fmla="*/ 223273 w 1140714"/>
              <a:gd name="connsiteY5" fmla="*/ 64441 h 721380"/>
              <a:gd name="connsiteX6" fmla="*/ 0 w 1140714"/>
              <a:gd name="connsiteY6" fmla="*/ 337643 h 721380"/>
              <a:gd name="connsiteX7" fmla="*/ 396342 w 1140714"/>
              <a:gd name="connsiteY7" fmla="*/ 646609 h 721380"/>
              <a:gd name="connsiteX8" fmla="*/ 463684 w 1140714"/>
              <a:gd name="connsiteY8" fmla="*/ 721380 h 721380"/>
              <a:gd name="connsiteX0" fmla="*/ 463684 w 1138513"/>
              <a:gd name="connsiteY0" fmla="*/ 721380 h 721380"/>
              <a:gd name="connsiteX1" fmla="*/ 610575 w 1138513"/>
              <a:gd name="connsiteY1" fmla="*/ 643699 h 721380"/>
              <a:gd name="connsiteX2" fmla="*/ 999851 w 1138513"/>
              <a:gd name="connsiteY2" fmla="*/ 544309 h 721380"/>
              <a:gd name="connsiteX3" fmla="*/ 1133577 w 1138513"/>
              <a:gd name="connsiteY3" fmla="*/ 253227 h 721380"/>
              <a:gd name="connsiteX4" fmla="*/ 852002 w 1138513"/>
              <a:gd name="connsiteY4" fmla="*/ 10739 h 721380"/>
              <a:gd name="connsiteX5" fmla="*/ 223273 w 1138513"/>
              <a:gd name="connsiteY5" fmla="*/ 64441 h 721380"/>
              <a:gd name="connsiteX6" fmla="*/ 0 w 1138513"/>
              <a:gd name="connsiteY6" fmla="*/ 337643 h 721380"/>
              <a:gd name="connsiteX7" fmla="*/ 396342 w 1138513"/>
              <a:gd name="connsiteY7" fmla="*/ 646609 h 721380"/>
              <a:gd name="connsiteX8" fmla="*/ 463684 w 1138513"/>
              <a:gd name="connsiteY8" fmla="*/ 721380 h 721380"/>
              <a:gd name="connsiteX0" fmla="*/ 463684 w 1138513"/>
              <a:gd name="connsiteY0" fmla="*/ 721380 h 721380"/>
              <a:gd name="connsiteX1" fmla="*/ 610575 w 1138513"/>
              <a:gd name="connsiteY1" fmla="*/ 643699 h 721380"/>
              <a:gd name="connsiteX2" fmla="*/ 999851 w 1138513"/>
              <a:gd name="connsiteY2" fmla="*/ 544309 h 721380"/>
              <a:gd name="connsiteX3" fmla="*/ 1133577 w 1138513"/>
              <a:gd name="connsiteY3" fmla="*/ 253227 h 721380"/>
              <a:gd name="connsiteX4" fmla="*/ 852002 w 1138513"/>
              <a:gd name="connsiteY4" fmla="*/ 10739 h 721380"/>
              <a:gd name="connsiteX5" fmla="*/ 223273 w 1138513"/>
              <a:gd name="connsiteY5" fmla="*/ 64441 h 721380"/>
              <a:gd name="connsiteX6" fmla="*/ 0 w 1138513"/>
              <a:gd name="connsiteY6" fmla="*/ 337643 h 721380"/>
              <a:gd name="connsiteX7" fmla="*/ 396342 w 1138513"/>
              <a:gd name="connsiteY7" fmla="*/ 646609 h 721380"/>
              <a:gd name="connsiteX8" fmla="*/ 463684 w 1138513"/>
              <a:gd name="connsiteY8" fmla="*/ 721380 h 721380"/>
              <a:gd name="connsiteX0" fmla="*/ 463684 w 1136732"/>
              <a:gd name="connsiteY0" fmla="*/ 721380 h 721380"/>
              <a:gd name="connsiteX1" fmla="*/ 610575 w 1136732"/>
              <a:gd name="connsiteY1" fmla="*/ 643699 h 721380"/>
              <a:gd name="connsiteX2" fmla="*/ 999851 w 1136732"/>
              <a:gd name="connsiteY2" fmla="*/ 544309 h 721380"/>
              <a:gd name="connsiteX3" fmla="*/ 1133577 w 1136732"/>
              <a:gd name="connsiteY3" fmla="*/ 253227 h 721380"/>
              <a:gd name="connsiteX4" fmla="*/ 852002 w 1136732"/>
              <a:gd name="connsiteY4" fmla="*/ 10739 h 721380"/>
              <a:gd name="connsiteX5" fmla="*/ 223273 w 1136732"/>
              <a:gd name="connsiteY5" fmla="*/ 64441 h 721380"/>
              <a:gd name="connsiteX6" fmla="*/ 0 w 1136732"/>
              <a:gd name="connsiteY6" fmla="*/ 337643 h 721380"/>
              <a:gd name="connsiteX7" fmla="*/ 396342 w 1136732"/>
              <a:gd name="connsiteY7" fmla="*/ 646609 h 721380"/>
              <a:gd name="connsiteX8" fmla="*/ 463684 w 1136732"/>
              <a:gd name="connsiteY8" fmla="*/ 721380 h 721380"/>
              <a:gd name="connsiteX0" fmla="*/ 463684 w 1121891"/>
              <a:gd name="connsiteY0" fmla="*/ 721255 h 721255"/>
              <a:gd name="connsiteX1" fmla="*/ 610575 w 1121891"/>
              <a:gd name="connsiteY1" fmla="*/ 643574 h 721255"/>
              <a:gd name="connsiteX2" fmla="*/ 999851 w 1121891"/>
              <a:gd name="connsiteY2" fmla="*/ 544184 h 721255"/>
              <a:gd name="connsiteX3" fmla="*/ 1118177 w 1121891"/>
              <a:gd name="connsiteY3" fmla="*/ 251269 h 721255"/>
              <a:gd name="connsiteX4" fmla="*/ 852002 w 1121891"/>
              <a:gd name="connsiteY4" fmla="*/ 10614 h 721255"/>
              <a:gd name="connsiteX5" fmla="*/ 223273 w 1121891"/>
              <a:gd name="connsiteY5" fmla="*/ 64316 h 721255"/>
              <a:gd name="connsiteX6" fmla="*/ 0 w 1121891"/>
              <a:gd name="connsiteY6" fmla="*/ 337518 h 721255"/>
              <a:gd name="connsiteX7" fmla="*/ 396342 w 1121891"/>
              <a:gd name="connsiteY7" fmla="*/ 646484 h 721255"/>
              <a:gd name="connsiteX8" fmla="*/ 463684 w 1121891"/>
              <a:gd name="connsiteY8" fmla="*/ 721255 h 721255"/>
              <a:gd name="connsiteX0" fmla="*/ 463684 w 1123864"/>
              <a:gd name="connsiteY0" fmla="*/ 721255 h 721255"/>
              <a:gd name="connsiteX1" fmla="*/ 610575 w 1123864"/>
              <a:gd name="connsiteY1" fmla="*/ 643574 h 721255"/>
              <a:gd name="connsiteX2" fmla="*/ 999851 w 1123864"/>
              <a:gd name="connsiteY2" fmla="*/ 549682 h 721255"/>
              <a:gd name="connsiteX3" fmla="*/ 1118177 w 1123864"/>
              <a:gd name="connsiteY3" fmla="*/ 251269 h 721255"/>
              <a:gd name="connsiteX4" fmla="*/ 852002 w 1123864"/>
              <a:gd name="connsiteY4" fmla="*/ 10614 h 721255"/>
              <a:gd name="connsiteX5" fmla="*/ 223273 w 1123864"/>
              <a:gd name="connsiteY5" fmla="*/ 64316 h 721255"/>
              <a:gd name="connsiteX6" fmla="*/ 0 w 1123864"/>
              <a:gd name="connsiteY6" fmla="*/ 337518 h 721255"/>
              <a:gd name="connsiteX7" fmla="*/ 396342 w 1123864"/>
              <a:gd name="connsiteY7" fmla="*/ 646484 h 721255"/>
              <a:gd name="connsiteX8" fmla="*/ 463684 w 1123864"/>
              <a:gd name="connsiteY8" fmla="*/ 721255 h 721255"/>
              <a:gd name="connsiteX0" fmla="*/ 463684 w 1123864"/>
              <a:gd name="connsiteY0" fmla="*/ 721255 h 721255"/>
              <a:gd name="connsiteX1" fmla="*/ 610575 w 1123864"/>
              <a:gd name="connsiteY1" fmla="*/ 643574 h 721255"/>
              <a:gd name="connsiteX2" fmla="*/ 999851 w 1123864"/>
              <a:gd name="connsiteY2" fmla="*/ 549682 h 721255"/>
              <a:gd name="connsiteX3" fmla="*/ 1118177 w 1123864"/>
              <a:gd name="connsiteY3" fmla="*/ 251269 h 721255"/>
              <a:gd name="connsiteX4" fmla="*/ 852002 w 1123864"/>
              <a:gd name="connsiteY4" fmla="*/ 10614 h 721255"/>
              <a:gd name="connsiteX5" fmla="*/ 223273 w 1123864"/>
              <a:gd name="connsiteY5" fmla="*/ 64316 h 721255"/>
              <a:gd name="connsiteX6" fmla="*/ 0 w 1123864"/>
              <a:gd name="connsiteY6" fmla="*/ 337518 h 721255"/>
              <a:gd name="connsiteX7" fmla="*/ 396342 w 1123864"/>
              <a:gd name="connsiteY7" fmla="*/ 646484 h 721255"/>
              <a:gd name="connsiteX8" fmla="*/ 463684 w 1123864"/>
              <a:gd name="connsiteY8" fmla="*/ 721255 h 721255"/>
              <a:gd name="connsiteX0" fmla="*/ 463684 w 1123354"/>
              <a:gd name="connsiteY0" fmla="*/ 721255 h 721255"/>
              <a:gd name="connsiteX1" fmla="*/ 610575 w 1123354"/>
              <a:gd name="connsiteY1" fmla="*/ 643574 h 721255"/>
              <a:gd name="connsiteX2" fmla="*/ 999851 w 1123354"/>
              <a:gd name="connsiteY2" fmla="*/ 549682 h 721255"/>
              <a:gd name="connsiteX3" fmla="*/ 1118177 w 1123354"/>
              <a:gd name="connsiteY3" fmla="*/ 251269 h 721255"/>
              <a:gd name="connsiteX4" fmla="*/ 852002 w 1123354"/>
              <a:gd name="connsiteY4" fmla="*/ 10614 h 721255"/>
              <a:gd name="connsiteX5" fmla="*/ 223273 w 1123354"/>
              <a:gd name="connsiteY5" fmla="*/ 64316 h 721255"/>
              <a:gd name="connsiteX6" fmla="*/ 0 w 1123354"/>
              <a:gd name="connsiteY6" fmla="*/ 337518 h 721255"/>
              <a:gd name="connsiteX7" fmla="*/ 396342 w 1123354"/>
              <a:gd name="connsiteY7" fmla="*/ 646484 h 721255"/>
              <a:gd name="connsiteX8" fmla="*/ 463684 w 1123354"/>
              <a:gd name="connsiteY8" fmla="*/ 721255 h 721255"/>
              <a:gd name="connsiteX0" fmla="*/ 411324 w 1070994"/>
              <a:gd name="connsiteY0" fmla="*/ 721255 h 721255"/>
              <a:gd name="connsiteX1" fmla="*/ 558215 w 1070994"/>
              <a:gd name="connsiteY1" fmla="*/ 643574 h 721255"/>
              <a:gd name="connsiteX2" fmla="*/ 947491 w 1070994"/>
              <a:gd name="connsiteY2" fmla="*/ 549682 h 721255"/>
              <a:gd name="connsiteX3" fmla="*/ 1065817 w 1070994"/>
              <a:gd name="connsiteY3" fmla="*/ 251269 h 721255"/>
              <a:gd name="connsiteX4" fmla="*/ 799642 w 1070994"/>
              <a:gd name="connsiteY4" fmla="*/ 10614 h 721255"/>
              <a:gd name="connsiteX5" fmla="*/ 170913 w 1070994"/>
              <a:gd name="connsiteY5" fmla="*/ 64316 h 721255"/>
              <a:gd name="connsiteX6" fmla="*/ 0 w 1070994"/>
              <a:gd name="connsiteY6" fmla="*/ 339351 h 721255"/>
              <a:gd name="connsiteX7" fmla="*/ 343982 w 1070994"/>
              <a:gd name="connsiteY7" fmla="*/ 646484 h 721255"/>
              <a:gd name="connsiteX8" fmla="*/ 411324 w 1070994"/>
              <a:gd name="connsiteY8" fmla="*/ 721255 h 721255"/>
              <a:gd name="connsiteX0" fmla="*/ 391304 w 1050974"/>
              <a:gd name="connsiteY0" fmla="*/ 721255 h 721255"/>
              <a:gd name="connsiteX1" fmla="*/ 538195 w 1050974"/>
              <a:gd name="connsiteY1" fmla="*/ 643574 h 721255"/>
              <a:gd name="connsiteX2" fmla="*/ 927471 w 1050974"/>
              <a:gd name="connsiteY2" fmla="*/ 549682 h 721255"/>
              <a:gd name="connsiteX3" fmla="*/ 1045797 w 1050974"/>
              <a:gd name="connsiteY3" fmla="*/ 251269 h 721255"/>
              <a:gd name="connsiteX4" fmla="*/ 779622 w 1050974"/>
              <a:gd name="connsiteY4" fmla="*/ 10614 h 721255"/>
              <a:gd name="connsiteX5" fmla="*/ 150893 w 1050974"/>
              <a:gd name="connsiteY5" fmla="*/ 64316 h 721255"/>
              <a:gd name="connsiteX6" fmla="*/ 0 w 1050974"/>
              <a:gd name="connsiteY6" fmla="*/ 339351 h 721255"/>
              <a:gd name="connsiteX7" fmla="*/ 323962 w 1050974"/>
              <a:gd name="connsiteY7" fmla="*/ 646484 h 721255"/>
              <a:gd name="connsiteX8" fmla="*/ 391304 w 1050974"/>
              <a:gd name="connsiteY8" fmla="*/ 721255 h 721255"/>
              <a:gd name="connsiteX0" fmla="*/ 391304 w 1050974"/>
              <a:gd name="connsiteY0" fmla="*/ 721255 h 721255"/>
              <a:gd name="connsiteX1" fmla="*/ 538195 w 1050974"/>
              <a:gd name="connsiteY1" fmla="*/ 643574 h 721255"/>
              <a:gd name="connsiteX2" fmla="*/ 927471 w 1050974"/>
              <a:gd name="connsiteY2" fmla="*/ 549682 h 721255"/>
              <a:gd name="connsiteX3" fmla="*/ 1045797 w 1050974"/>
              <a:gd name="connsiteY3" fmla="*/ 251269 h 721255"/>
              <a:gd name="connsiteX4" fmla="*/ 779622 w 1050974"/>
              <a:gd name="connsiteY4" fmla="*/ 10614 h 721255"/>
              <a:gd name="connsiteX5" fmla="*/ 150893 w 1050974"/>
              <a:gd name="connsiteY5" fmla="*/ 64316 h 721255"/>
              <a:gd name="connsiteX6" fmla="*/ 0 w 1050974"/>
              <a:gd name="connsiteY6" fmla="*/ 339351 h 721255"/>
              <a:gd name="connsiteX7" fmla="*/ 323962 w 1050974"/>
              <a:gd name="connsiteY7" fmla="*/ 646484 h 721255"/>
              <a:gd name="connsiteX8" fmla="*/ 391304 w 1050974"/>
              <a:gd name="connsiteY8" fmla="*/ 721255 h 721255"/>
              <a:gd name="connsiteX0" fmla="*/ 391304 w 1050974"/>
              <a:gd name="connsiteY0" fmla="*/ 723864 h 723864"/>
              <a:gd name="connsiteX1" fmla="*/ 538195 w 1050974"/>
              <a:gd name="connsiteY1" fmla="*/ 646183 h 723864"/>
              <a:gd name="connsiteX2" fmla="*/ 927471 w 1050974"/>
              <a:gd name="connsiteY2" fmla="*/ 552291 h 723864"/>
              <a:gd name="connsiteX3" fmla="*/ 1045797 w 1050974"/>
              <a:gd name="connsiteY3" fmla="*/ 253878 h 723864"/>
              <a:gd name="connsiteX4" fmla="*/ 779622 w 1050974"/>
              <a:gd name="connsiteY4" fmla="*/ 13223 h 723864"/>
              <a:gd name="connsiteX5" fmla="*/ 201713 w 1050974"/>
              <a:gd name="connsiteY5" fmla="*/ 55929 h 723864"/>
              <a:gd name="connsiteX6" fmla="*/ 0 w 1050974"/>
              <a:gd name="connsiteY6" fmla="*/ 341960 h 723864"/>
              <a:gd name="connsiteX7" fmla="*/ 323962 w 1050974"/>
              <a:gd name="connsiteY7" fmla="*/ 649093 h 723864"/>
              <a:gd name="connsiteX8" fmla="*/ 391304 w 1050974"/>
              <a:gd name="connsiteY8" fmla="*/ 723864 h 723864"/>
              <a:gd name="connsiteX0" fmla="*/ 391304 w 1050974"/>
              <a:gd name="connsiteY0" fmla="*/ 722931 h 722931"/>
              <a:gd name="connsiteX1" fmla="*/ 538195 w 1050974"/>
              <a:gd name="connsiteY1" fmla="*/ 645250 h 722931"/>
              <a:gd name="connsiteX2" fmla="*/ 927471 w 1050974"/>
              <a:gd name="connsiteY2" fmla="*/ 551358 h 722931"/>
              <a:gd name="connsiteX3" fmla="*/ 1045797 w 1050974"/>
              <a:gd name="connsiteY3" fmla="*/ 252945 h 722931"/>
              <a:gd name="connsiteX4" fmla="*/ 779622 w 1050974"/>
              <a:gd name="connsiteY4" fmla="*/ 12290 h 722931"/>
              <a:gd name="connsiteX5" fmla="*/ 215573 w 1050974"/>
              <a:gd name="connsiteY5" fmla="*/ 58661 h 722931"/>
              <a:gd name="connsiteX6" fmla="*/ 0 w 1050974"/>
              <a:gd name="connsiteY6" fmla="*/ 341027 h 722931"/>
              <a:gd name="connsiteX7" fmla="*/ 323962 w 1050974"/>
              <a:gd name="connsiteY7" fmla="*/ 648160 h 722931"/>
              <a:gd name="connsiteX8" fmla="*/ 391304 w 1050974"/>
              <a:gd name="connsiteY8" fmla="*/ 722931 h 722931"/>
              <a:gd name="connsiteX0" fmla="*/ 382064 w 1041734"/>
              <a:gd name="connsiteY0" fmla="*/ 722931 h 722931"/>
              <a:gd name="connsiteX1" fmla="*/ 528955 w 1041734"/>
              <a:gd name="connsiteY1" fmla="*/ 645250 h 722931"/>
              <a:gd name="connsiteX2" fmla="*/ 918231 w 1041734"/>
              <a:gd name="connsiteY2" fmla="*/ 551358 h 722931"/>
              <a:gd name="connsiteX3" fmla="*/ 1036557 w 1041734"/>
              <a:gd name="connsiteY3" fmla="*/ 252945 h 722931"/>
              <a:gd name="connsiteX4" fmla="*/ 770382 w 1041734"/>
              <a:gd name="connsiteY4" fmla="*/ 12290 h 722931"/>
              <a:gd name="connsiteX5" fmla="*/ 206333 w 1041734"/>
              <a:gd name="connsiteY5" fmla="*/ 58661 h 722931"/>
              <a:gd name="connsiteX6" fmla="*/ 0 w 1041734"/>
              <a:gd name="connsiteY6" fmla="*/ 342860 h 722931"/>
              <a:gd name="connsiteX7" fmla="*/ 314722 w 1041734"/>
              <a:gd name="connsiteY7" fmla="*/ 648160 h 722931"/>
              <a:gd name="connsiteX8" fmla="*/ 382064 w 1041734"/>
              <a:gd name="connsiteY8" fmla="*/ 722931 h 722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1734" h="722931">
                <a:moveTo>
                  <a:pt x="382064" y="722931"/>
                </a:moveTo>
                <a:cubicBezTo>
                  <a:pt x="406019" y="660055"/>
                  <a:pt x="439594" y="666515"/>
                  <a:pt x="528955" y="645250"/>
                </a:cubicBezTo>
                <a:cubicBezTo>
                  <a:pt x="618316" y="623985"/>
                  <a:pt x="833631" y="616742"/>
                  <a:pt x="918231" y="551358"/>
                </a:cubicBezTo>
                <a:cubicBezTo>
                  <a:pt x="1002831" y="485974"/>
                  <a:pt x="1059658" y="370279"/>
                  <a:pt x="1036557" y="252945"/>
                </a:cubicBezTo>
                <a:cubicBezTo>
                  <a:pt x="1013456" y="135611"/>
                  <a:pt x="908753" y="44671"/>
                  <a:pt x="770382" y="12290"/>
                </a:cubicBezTo>
                <a:cubicBezTo>
                  <a:pt x="632011" y="-20091"/>
                  <a:pt x="338916" y="17165"/>
                  <a:pt x="206333" y="58661"/>
                </a:cubicBezTo>
                <a:cubicBezTo>
                  <a:pt x="73750" y="100157"/>
                  <a:pt x="1822" y="199023"/>
                  <a:pt x="0" y="342860"/>
                </a:cubicBezTo>
                <a:cubicBezTo>
                  <a:pt x="27105" y="498943"/>
                  <a:pt x="87932" y="573770"/>
                  <a:pt x="314722" y="648160"/>
                </a:cubicBezTo>
                <a:cubicBezTo>
                  <a:pt x="367872" y="666162"/>
                  <a:pt x="382064" y="722931"/>
                  <a:pt x="382064" y="722931"/>
                </a:cubicBezTo>
                <a:close/>
              </a:path>
            </a:pathLst>
          </a:custGeom>
          <a:solidFill>
            <a:schemeClr val="bg1"/>
          </a:solidFill>
          <a:ln w="19050"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89ECC812-F2A9-46D4-9B78-6659C68ED4EE}"/>
              </a:ext>
            </a:extLst>
          </p:cNvPr>
          <p:cNvSpPr>
            <a:spLocks noGrp="1"/>
          </p:cNvSpPr>
          <p:nvPr>
            <p:ph type="title"/>
          </p:nvPr>
        </p:nvSpPr>
        <p:spPr>
          <a:xfrm>
            <a:off x="3412671" y="1932214"/>
            <a:ext cx="6966858" cy="3091544"/>
          </a:xfrm>
        </p:spPr>
        <p:txBody>
          <a:bodyPr/>
          <a:lstStyle>
            <a:lvl1pPr algn="ctr">
              <a:defRPr/>
            </a:lvl1pPr>
          </a:lstStyle>
          <a:p>
            <a:r>
              <a:rPr lang="en-US"/>
              <a:t>Click to edit Master title style</a:t>
            </a:r>
            <a:endParaRPr lang="en-US" dirty="0"/>
          </a:p>
        </p:txBody>
      </p:sp>
      <p:sp>
        <p:nvSpPr>
          <p:cNvPr id="7" name="Freeform: Shape 6">
            <a:extLst>
              <a:ext uri="{FF2B5EF4-FFF2-40B4-BE49-F238E27FC236}">
                <a16:creationId xmlns:a16="http://schemas.microsoft.com/office/drawing/2014/main" id="{B7A37F60-69E7-41AC-BC9A-9DBC3B577269}"/>
              </a:ext>
              <a:ext uri="{C183D7F6-B498-43B3-948B-1728B52AA6E4}">
                <adec:decorative xmlns:adec="http://schemas.microsoft.com/office/drawing/2017/decorative" val="1"/>
              </a:ext>
            </a:extLst>
          </p:cNvPr>
          <p:cNvSpPr/>
          <p:nvPr/>
        </p:nvSpPr>
        <p:spPr>
          <a:xfrm rot="492880">
            <a:off x="2455668" y="1103025"/>
            <a:ext cx="8982171" cy="5009917"/>
          </a:xfrm>
          <a:custGeom>
            <a:avLst/>
            <a:gdLst>
              <a:gd name="connsiteX0" fmla="*/ 284628 w 960507"/>
              <a:gd name="connsiteY0" fmla="*/ 725426 h 725435"/>
              <a:gd name="connsiteX1" fmla="*/ 429979 w 960507"/>
              <a:gd name="connsiteY1" fmla="*/ 636749 h 725435"/>
              <a:gd name="connsiteX2" fmla="*/ 805646 w 960507"/>
              <a:gd name="connsiteY2" fmla="*/ 523401 h 725435"/>
              <a:gd name="connsiteX3" fmla="*/ 954521 w 960507"/>
              <a:gd name="connsiteY3" fmla="*/ 257273 h 725435"/>
              <a:gd name="connsiteX4" fmla="*/ 674486 w 960507"/>
              <a:gd name="connsiteY4" fmla="*/ 5622 h 725435"/>
              <a:gd name="connsiteX5" fmla="*/ 15261 w 960507"/>
              <a:gd name="connsiteY5" fmla="*/ 246605 h 725435"/>
              <a:gd name="connsiteX6" fmla="*/ 217286 w 960507"/>
              <a:gd name="connsiteY6" fmla="*/ 650655 h 725435"/>
              <a:gd name="connsiteX7" fmla="*/ 284628 w 960507"/>
              <a:gd name="connsiteY7" fmla="*/ 725426 h 725435"/>
              <a:gd name="connsiteX0" fmla="*/ 284667 w 961601"/>
              <a:gd name="connsiteY0" fmla="*/ 725435 h 725435"/>
              <a:gd name="connsiteX1" fmla="*/ 430018 w 961601"/>
              <a:gd name="connsiteY1" fmla="*/ 636758 h 725435"/>
              <a:gd name="connsiteX2" fmla="*/ 820834 w 961601"/>
              <a:gd name="connsiteY2" fmla="*/ 548364 h 725435"/>
              <a:gd name="connsiteX3" fmla="*/ 954560 w 961601"/>
              <a:gd name="connsiteY3" fmla="*/ 257282 h 725435"/>
              <a:gd name="connsiteX4" fmla="*/ 674525 w 961601"/>
              <a:gd name="connsiteY4" fmla="*/ 5631 h 725435"/>
              <a:gd name="connsiteX5" fmla="*/ 15300 w 961601"/>
              <a:gd name="connsiteY5" fmla="*/ 246614 h 725435"/>
              <a:gd name="connsiteX6" fmla="*/ 217325 w 961601"/>
              <a:gd name="connsiteY6" fmla="*/ 650664 h 725435"/>
              <a:gd name="connsiteX7" fmla="*/ 284667 w 961601"/>
              <a:gd name="connsiteY7" fmla="*/ 725435 h 725435"/>
              <a:gd name="connsiteX0" fmla="*/ 284667 w 961601"/>
              <a:gd name="connsiteY0" fmla="*/ 725962 h 725962"/>
              <a:gd name="connsiteX1" fmla="*/ 430018 w 961601"/>
              <a:gd name="connsiteY1" fmla="*/ 637285 h 725962"/>
              <a:gd name="connsiteX2" fmla="*/ 820834 w 961601"/>
              <a:gd name="connsiteY2" fmla="*/ 548891 h 725962"/>
              <a:gd name="connsiteX3" fmla="*/ 954560 w 961601"/>
              <a:gd name="connsiteY3" fmla="*/ 257809 h 725962"/>
              <a:gd name="connsiteX4" fmla="*/ 674525 w 961601"/>
              <a:gd name="connsiteY4" fmla="*/ 6158 h 725962"/>
              <a:gd name="connsiteX5" fmla="*/ 15300 w 961601"/>
              <a:gd name="connsiteY5" fmla="*/ 247141 h 725962"/>
              <a:gd name="connsiteX6" fmla="*/ 217325 w 961601"/>
              <a:gd name="connsiteY6" fmla="*/ 651191 h 725962"/>
              <a:gd name="connsiteX7" fmla="*/ 284667 w 961601"/>
              <a:gd name="connsiteY7" fmla="*/ 725962 h 725962"/>
              <a:gd name="connsiteX0" fmla="*/ 410902 w 1087836"/>
              <a:gd name="connsiteY0" fmla="*/ 719810 h 719810"/>
              <a:gd name="connsiteX1" fmla="*/ 556253 w 1087836"/>
              <a:gd name="connsiteY1" fmla="*/ 631133 h 719810"/>
              <a:gd name="connsiteX2" fmla="*/ 947069 w 1087836"/>
              <a:gd name="connsiteY2" fmla="*/ 542739 h 719810"/>
              <a:gd name="connsiteX3" fmla="*/ 1080795 w 1087836"/>
              <a:gd name="connsiteY3" fmla="*/ 251657 h 719810"/>
              <a:gd name="connsiteX4" fmla="*/ 800760 w 1087836"/>
              <a:gd name="connsiteY4" fmla="*/ 6 h 719810"/>
              <a:gd name="connsiteX5" fmla="*/ 5261 w 1087836"/>
              <a:gd name="connsiteY5" fmla="*/ 248982 h 719810"/>
              <a:gd name="connsiteX6" fmla="*/ 343560 w 1087836"/>
              <a:gd name="connsiteY6" fmla="*/ 645039 h 719810"/>
              <a:gd name="connsiteX7" fmla="*/ 410902 w 1087836"/>
              <a:gd name="connsiteY7" fmla="*/ 719810 h 719810"/>
              <a:gd name="connsiteX0" fmla="*/ 412791 w 1089725"/>
              <a:gd name="connsiteY0" fmla="*/ 726835 h 726835"/>
              <a:gd name="connsiteX1" fmla="*/ 558142 w 1089725"/>
              <a:gd name="connsiteY1" fmla="*/ 638158 h 726835"/>
              <a:gd name="connsiteX2" fmla="*/ 948958 w 1089725"/>
              <a:gd name="connsiteY2" fmla="*/ 549764 h 726835"/>
              <a:gd name="connsiteX3" fmla="*/ 1082684 w 1089725"/>
              <a:gd name="connsiteY3" fmla="*/ 258682 h 726835"/>
              <a:gd name="connsiteX4" fmla="*/ 802649 w 1089725"/>
              <a:gd name="connsiteY4" fmla="*/ 7031 h 726835"/>
              <a:gd name="connsiteX5" fmla="*/ 171027 w 1089725"/>
              <a:gd name="connsiteY5" fmla="*/ 85967 h 726835"/>
              <a:gd name="connsiteX6" fmla="*/ 7150 w 1089725"/>
              <a:gd name="connsiteY6" fmla="*/ 256007 h 726835"/>
              <a:gd name="connsiteX7" fmla="*/ 345449 w 1089725"/>
              <a:gd name="connsiteY7" fmla="*/ 652064 h 726835"/>
              <a:gd name="connsiteX8" fmla="*/ 412791 w 1089725"/>
              <a:gd name="connsiteY8" fmla="*/ 726835 h 726835"/>
              <a:gd name="connsiteX0" fmla="*/ 409002 w 1085936"/>
              <a:gd name="connsiteY0" fmla="*/ 726835 h 726835"/>
              <a:gd name="connsiteX1" fmla="*/ 554353 w 1085936"/>
              <a:gd name="connsiteY1" fmla="*/ 638158 h 726835"/>
              <a:gd name="connsiteX2" fmla="*/ 945169 w 1085936"/>
              <a:gd name="connsiteY2" fmla="*/ 549764 h 726835"/>
              <a:gd name="connsiteX3" fmla="*/ 1078895 w 1085936"/>
              <a:gd name="connsiteY3" fmla="*/ 258682 h 726835"/>
              <a:gd name="connsiteX4" fmla="*/ 798860 w 1085936"/>
              <a:gd name="connsiteY4" fmla="*/ 7031 h 726835"/>
              <a:gd name="connsiteX5" fmla="*/ 167238 w 1085936"/>
              <a:gd name="connsiteY5" fmla="*/ 85967 h 726835"/>
              <a:gd name="connsiteX6" fmla="*/ 7460 w 1085936"/>
              <a:gd name="connsiteY6" fmla="*/ 285590 h 726835"/>
              <a:gd name="connsiteX7" fmla="*/ 341660 w 1085936"/>
              <a:gd name="connsiteY7" fmla="*/ 652064 h 726835"/>
              <a:gd name="connsiteX8" fmla="*/ 409002 w 1085936"/>
              <a:gd name="connsiteY8" fmla="*/ 726835 h 726835"/>
              <a:gd name="connsiteX0" fmla="*/ 409002 w 1085936"/>
              <a:gd name="connsiteY0" fmla="*/ 726835 h 726835"/>
              <a:gd name="connsiteX1" fmla="*/ 554353 w 1085936"/>
              <a:gd name="connsiteY1" fmla="*/ 638158 h 726835"/>
              <a:gd name="connsiteX2" fmla="*/ 945169 w 1085936"/>
              <a:gd name="connsiteY2" fmla="*/ 549764 h 726835"/>
              <a:gd name="connsiteX3" fmla="*/ 1078895 w 1085936"/>
              <a:gd name="connsiteY3" fmla="*/ 258682 h 726835"/>
              <a:gd name="connsiteX4" fmla="*/ 798860 w 1085936"/>
              <a:gd name="connsiteY4" fmla="*/ 7031 h 726835"/>
              <a:gd name="connsiteX5" fmla="*/ 167238 w 1085936"/>
              <a:gd name="connsiteY5" fmla="*/ 85967 h 726835"/>
              <a:gd name="connsiteX6" fmla="*/ 7460 w 1085936"/>
              <a:gd name="connsiteY6" fmla="*/ 285590 h 726835"/>
              <a:gd name="connsiteX7" fmla="*/ 341660 w 1085936"/>
              <a:gd name="connsiteY7" fmla="*/ 652064 h 726835"/>
              <a:gd name="connsiteX8" fmla="*/ 409002 w 1085936"/>
              <a:gd name="connsiteY8" fmla="*/ 726835 h 726835"/>
              <a:gd name="connsiteX0" fmla="*/ 407340 w 1084274"/>
              <a:gd name="connsiteY0" fmla="*/ 726835 h 726835"/>
              <a:gd name="connsiteX1" fmla="*/ 552691 w 1084274"/>
              <a:gd name="connsiteY1" fmla="*/ 638158 h 726835"/>
              <a:gd name="connsiteX2" fmla="*/ 943507 w 1084274"/>
              <a:gd name="connsiteY2" fmla="*/ 549764 h 726835"/>
              <a:gd name="connsiteX3" fmla="*/ 1077233 w 1084274"/>
              <a:gd name="connsiteY3" fmla="*/ 258682 h 726835"/>
              <a:gd name="connsiteX4" fmla="*/ 797198 w 1084274"/>
              <a:gd name="connsiteY4" fmla="*/ 7031 h 726835"/>
              <a:gd name="connsiteX5" fmla="*/ 165576 w 1084274"/>
              <a:gd name="connsiteY5" fmla="*/ 85967 h 726835"/>
              <a:gd name="connsiteX6" fmla="*/ 5798 w 1084274"/>
              <a:gd name="connsiteY6" fmla="*/ 285590 h 726835"/>
              <a:gd name="connsiteX7" fmla="*/ 339998 w 1084274"/>
              <a:gd name="connsiteY7" fmla="*/ 652064 h 726835"/>
              <a:gd name="connsiteX8" fmla="*/ 407340 w 1084274"/>
              <a:gd name="connsiteY8" fmla="*/ 726835 h 726835"/>
              <a:gd name="connsiteX0" fmla="*/ 405193 w 1082127"/>
              <a:gd name="connsiteY0" fmla="*/ 726835 h 726835"/>
              <a:gd name="connsiteX1" fmla="*/ 550544 w 1082127"/>
              <a:gd name="connsiteY1" fmla="*/ 638158 h 726835"/>
              <a:gd name="connsiteX2" fmla="*/ 941360 w 1082127"/>
              <a:gd name="connsiteY2" fmla="*/ 549764 h 726835"/>
              <a:gd name="connsiteX3" fmla="*/ 1075086 w 1082127"/>
              <a:gd name="connsiteY3" fmla="*/ 258682 h 726835"/>
              <a:gd name="connsiteX4" fmla="*/ 795051 w 1082127"/>
              <a:gd name="connsiteY4" fmla="*/ 7031 h 726835"/>
              <a:gd name="connsiteX5" fmla="*/ 163429 w 1082127"/>
              <a:gd name="connsiteY5" fmla="*/ 85967 h 726835"/>
              <a:gd name="connsiteX6" fmla="*/ 5959 w 1082127"/>
              <a:gd name="connsiteY6" fmla="*/ 336874 h 726835"/>
              <a:gd name="connsiteX7" fmla="*/ 337851 w 1082127"/>
              <a:gd name="connsiteY7" fmla="*/ 652064 h 726835"/>
              <a:gd name="connsiteX8" fmla="*/ 405193 w 1082127"/>
              <a:gd name="connsiteY8" fmla="*/ 726835 h 726835"/>
              <a:gd name="connsiteX0" fmla="*/ 405097 w 1082031"/>
              <a:gd name="connsiteY0" fmla="*/ 727553 h 727553"/>
              <a:gd name="connsiteX1" fmla="*/ 550448 w 1082031"/>
              <a:gd name="connsiteY1" fmla="*/ 638876 h 727553"/>
              <a:gd name="connsiteX2" fmla="*/ 941264 w 1082031"/>
              <a:gd name="connsiteY2" fmla="*/ 550482 h 727553"/>
              <a:gd name="connsiteX3" fmla="*/ 1074990 w 1082031"/>
              <a:gd name="connsiteY3" fmla="*/ 259400 h 727553"/>
              <a:gd name="connsiteX4" fmla="*/ 794955 w 1082031"/>
              <a:gd name="connsiteY4" fmla="*/ 7749 h 727553"/>
              <a:gd name="connsiteX5" fmla="*/ 164686 w 1082031"/>
              <a:gd name="connsiteY5" fmla="*/ 81610 h 727553"/>
              <a:gd name="connsiteX6" fmla="*/ 5863 w 1082031"/>
              <a:gd name="connsiteY6" fmla="*/ 337592 h 727553"/>
              <a:gd name="connsiteX7" fmla="*/ 337755 w 1082031"/>
              <a:gd name="connsiteY7" fmla="*/ 652782 h 727553"/>
              <a:gd name="connsiteX8" fmla="*/ 405097 w 1082031"/>
              <a:gd name="connsiteY8" fmla="*/ 727553 h 727553"/>
              <a:gd name="connsiteX0" fmla="*/ 427815 w 1104749"/>
              <a:gd name="connsiteY0" fmla="*/ 727553 h 727553"/>
              <a:gd name="connsiteX1" fmla="*/ 573166 w 1104749"/>
              <a:gd name="connsiteY1" fmla="*/ 638876 h 727553"/>
              <a:gd name="connsiteX2" fmla="*/ 963982 w 1104749"/>
              <a:gd name="connsiteY2" fmla="*/ 550482 h 727553"/>
              <a:gd name="connsiteX3" fmla="*/ 1097708 w 1104749"/>
              <a:gd name="connsiteY3" fmla="*/ 259400 h 727553"/>
              <a:gd name="connsiteX4" fmla="*/ 817673 w 1104749"/>
              <a:gd name="connsiteY4" fmla="*/ 7749 h 727553"/>
              <a:gd name="connsiteX5" fmla="*/ 187404 w 1104749"/>
              <a:gd name="connsiteY5" fmla="*/ 81610 h 727553"/>
              <a:gd name="connsiteX6" fmla="*/ 4537 w 1104749"/>
              <a:gd name="connsiteY6" fmla="*/ 344274 h 727553"/>
              <a:gd name="connsiteX7" fmla="*/ 360473 w 1104749"/>
              <a:gd name="connsiteY7" fmla="*/ 652782 h 727553"/>
              <a:gd name="connsiteX8" fmla="*/ 427815 w 1104749"/>
              <a:gd name="connsiteY8" fmla="*/ 727553 h 727553"/>
              <a:gd name="connsiteX0" fmla="*/ 423278 w 1100212"/>
              <a:gd name="connsiteY0" fmla="*/ 727553 h 727553"/>
              <a:gd name="connsiteX1" fmla="*/ 568629 w 1100212"/>
              <a:gd name="connsiteY1" fmla="*/ 638876 h 727553"/>
              <a:gd name="connsiteX2" fmla="*/ 959445 w 1100212"/>
              <a:gd name="connsiteY2" fmla="*/ 550482 h 727553"/>
              <a:gd name="connsiteX3" fmla="*/ 1093171 w 1100212"/>
              <a:gd name="connsiteY3" fmla="*/ 259400 h 727553"/>
              <a:gd name="connsiteX4" fmla="*/ 813136 w 1100212"/>
              <a:gd name="connsiteY4" fmla="*/ 7749 h 727553"/>
              <a:gd name="connsiteX5" fmla="*/ 182867 w 1100212"/>
              <a:gd name="connsiteY5" fmla="*/ 81610 h 727553"/>
              <a:gd name="connsiteX6" fmla="*/ 0 w 1100212"/>
              <a:gd name="connsiteY6" fmla="*/ 344274 h 727553"/>
              <a:gd name="connsiteX7" fmla="*/ 355936 w 1100212"/>
              <a:gd name="connsiteY7" fmla="*/ 652782 h 727553"/>
              <a:gd name="connsiteX8" fmla="*/ 423278 w 1100212"/>
              <a:gd name="connsiteY8" fmla="*/ 727553 h 727553"/>
              <a:gd name="connsiteX0" fmla="*/ 423278 w 1100212"/>
              <a:gd name="connsiteY0" fmla="*/ 727553 h 727553"/>
              <a:gd name="connsiteX1" fmla="*/ 568629 w 1100212"/>
              <a:gd name="connsiteY1" fmla="*/ 638876 h 727553"/>
              <a:gd name="connsiteX2" fmla="*/ 959445 w 1100212"/>
              <a:gd name="connsiteY2" fmla="*/ 550482 h 727553"/>
              <a:gd name="connsiteX3" fmla="*/ 1093171 w 1100212"/>
              <a:gd name="connsiteY3" fmla="*/ 259400 h 727553"/>
              <a:gd name="connsiteX4" fmla="*/ 813136 w 1100212"/>
              <a:gd name="connsiteY4" fmla="*/ 7749 h 727553"/>
              <a:gd name="connsiteX5" fmla="*/ 182867 w 1100212"/>
              <a:gd name="connsiteY5" fmla="*/ 81610 h 727553"/>
              <a:gd name="connsiteX6" fmla="*/ 0 w 1100212"/>
              <a:gd name="connsiteY6" fmla="*/ 344274 h 727553"/>
              <a:gd name="connsiteX7" fmla="*/ 355936 w 1100212"/>
              <a:gd name="connsiteY7" fmla="*/ 652782 h 727553"/>
              <a:gd name="connsiteX8" fmla="*/ 423278 w 1100212"/>
              <a:gd name="connsiteY8" fmla="*/ 727553 h 727553"/>
              <a:gd name="connsiteX0" fmla="*/ 437503 w 1114437"/>
              <a:gd name="connsiteY0" fmla="*/ 727553 h 727553"/>
              <a:gd name="connsiteX1" fmla="*/ 582854 w 1114437"/>
              <a:gd name="connsiteY1" fmla="*/ 638876 h 727553"/>
              <a:gd name="connsiteX2" fmla="*/ 973670 w 1114437"/>
              <a:gd name="connsiteY2" fmla="*/ 550482 h 727553"/>
              <a:gd name="connsiteX3" fmla="*/ 1107396 w 1114437"/>
              <a:gd name="connsiteY3" fmla="*/ 259400 h 727553"/>
              <a:gd name="connsiteX4" fmla="*/ 827361 w 1114437"/>
              <a:gd name="connsiteY4" fmla="*/ 7749 h 727553"/>
              <a:gd name="connsiteX5" fmla="*/ 197092 w 1114437"/>
              <a:gd name="connsiteY5" fmla="*/ 81610 h 727553"/>
              <a:gd name="connsiteX6" fmla="*/ 0 w 1114437"/>
              <a:gd name="connsiteY6" fmla="*/ 341962 h 727553"/>
              <a:gd name="connsiteX7" fmla="*/ 370161 w 1114437"/>
              <a:gd name="connsiteY7" fmla="*/ 652782 h 727553"/>
              <a:gd name="connsiteX8" fmla="*/ 437503 w 1114437"/>
              <a:gd name="connsiteY8" fmla="*/ 727553 h 727553"/>
              <a:gd name="connsiteX0" fmla="*/ 463684 w 1140618"/>
              <a:gd name="connsiteY0" fmla="*/ 727553 h 727553"/>
              <a:gd name="connsiteX1" fmla="*/ 609035 w 1140618"/>
              <a:gd name="connsiteY1" fmla="*/ 638876 h 727553"/>
              <a:gd name="connsiteX2" fmla="*/ 999851 w 1140618"/>
              <a:gd name="connsiteY2" fmla="*/ 550482 h 727553"/>
              <a:gd name="connsiteX3" fmla="*/ 1133577 w 1140618"/>
              <a:gd name="connsiteY3" fmla="*/ 259400 h 727553"/>
              <a:gd name="connsiteX4" fmla="*/ 853542 w 1140618"/>
              <a:gd name="connsiteY4" fmla="*/ 7749 h 727553"/>
              <a:gd name="connsiteX5" fmla="*/ 223273 w 1140618"/>
              <a:gd name="connsiteY5" fmla="*/ 81610 h 727553"/>
              <a:gd name="connsiteX6" fmla="*/ 0 w 1140618"/>
              <a:gd name="connsiteY6" fmla="*/ 343816 h 727553"/>
              <a:gd name="connsiteX7" fmla="*/ 396342 w 1140618"/>
              <a:gd name="connsiteY7" fmla="*/ 652782 h 727553"/>
              <a:gd name="connsiteX8" fmla="*/ 463684 w 1140618"/>
              <a:gd name="connsiteY8" fmla="*/ 727553 h 727553"/>
              <a:gd name="connsiteX0" fmla="*/ 463684 w 1140714"/>
              <a:gd name="connsiteY0" fmla="*/ 719277 h 719277"/>
              <a:gd name="connsiteX1" fmla="*/ 609035 w 1140714"/>
              <a:gd name="connsiteY1" fmla="*/ 630600 h 719277"/>
              <a:gd name="connsiteX2" fmla="*/ 999851 w 1140714"/>
              <a:gd name="connsiteY2" fmla="*/ 542206 h 719277"/>
              <a:gd name="connsiteX3" fmla="*/ 1133577 w 1140714"/>
              <a:gd name="connsiteY3" fmla="*/ 251124 h 719277"/>
              <a:gd name="connsiteX4" fmla="*/ 852002 w 1140714"/>
              <a:gd name="connsiteY4" fmla="*/ 8636 h 719277"/>
              <a:gd name="connsiteX5" fmla="*/ 223273 w 1140714"/>
              <a:gd name="connsiteY5" fmla="*/ 73334 h 719277"/>
              <a:gd name="connsiteX6" fmla="*/ 0 w 1140714"/>
              <a:gd name="connsiteY6" fmla="*/ 335540 h 719277"/>
              <a:gd name="connsiteX7" fmla="*/ 396342 w 1140714"/>
              <a:gd name="connsiteY7" fmla="*/ 644506 h 719277"/>
              <a:gd name="connsiteX8" fmla="*/ 463684 w 1140714"/>
              <a:gd name="connsiteY8" fmla="*/ 719277 h 719277"/>
              <a:gd name="connsiteX0" fmla="*/ 463684 w 1140714"/>
              <a:gd name="connsiteY0" fmla="*/ 721380 h 721380"/>
              <a:gd name="connsiteX1" fmla="*/ 609035 w 1140714"/>
              <a:gd name="connsiteY1" fmla="*/ 632703 h 721380"/>
              <a:gd name="connsiteX2" fmla="*/ 999851 w 1140714"/>
              <a:gd name="connsiteY2" fmla="*/ 544309 h 721380"/>
              <a:gd name="connsiteX3" fmla="*/ 1133577 w 1140714"/>
              <a:gd name="connsiteY3" fmla="*/ 253227 h 721380"/>
              <a:gd name="connsiteX4" fmla="*/ 852002 w 1140714"/>
              <a:gd name="connsiteY4" fmla="*/ 10739 h 721380"/>
              <a:gd name="connsiteX5" fmla="*/ 223273 w 1140714"/>
              <a:gd name="connsiteY5" fmla="*/ 64441 h 721380"/>
              <a:gd name="connsiteX6" fmla="*/ 0 w 1140714"/>
              <a:gd name="connsiteY6" fmla="*/ 337643 h 721380"/>
              <a:gd name="connsiteX7" fmla="*/ 396342 w 1140714"/>
              <a:gd name="connsiteY7" fmla="*/ 646609 h 721380"/>
              <a:gd name="connsiteX8" fmla="*/ 463684 w 1140714"/>
              <a:gd name="connsiteY8" fmla="*/ 721380 h 721380"/>
              <a:gd name="connsiteX0" fmla="*/ 463684 w 1140714"/>
              <a:gd name="connsiteY0" fmla="*/ 721380 h 721380"/>
              <a:gd name="connsiteX1" fmla="*/ 609035 w 1140714"/>
              <a:gd name="connsiteY1" fmla="*/ 632703 h 721380"/>
              <a:gd name="connsiteX2" fmla="*/ 999851 w 1140714"/>
              <a:gd name="connsiteY2" fmla="*/ 544309 h 721380"/>
              <a:gd name="connsiteX3" fmla="*/ 1133577 w 1140714"/>
              <a:gd name="connsiteY3" fmla="*/ 253227 h 721380"/>
              <a:gd name="connsiteX4" fmla="*/ 852002 w 1140714"/>
              <a:gd name="connsiteY4" fmla="*/ 10739 h 721380"/>
              <a:gd name="connsiteX5" fmla="*/ 223273 w 1140714"/>
              <a:gd name="connsiteY5" fmla="*/ 64441 h 721380"/>
              <a:gd name="connsiteX6" fmla="*/ 0 w 1140714"/>
              <a:gd name="connsiteY6" fmla="*/ 337643 h 721380"/>
              <a:gd name="connsiteX7" fmla="*/ 396342 w 1140714"/>
              <a:gd name="connsiteY7" fmla="*/ 646609 h 721380"/>
              <a:gd name="connsiteX8" fmla="*/ 463684 w 1140714"/>
              <a:gd name="connsiteY8" fmla="*/ 721380 h 721380"/>
              <a:gd name="connsiteX0" fmla="*/ 463684 w 1138513"/>
              <a:gd name="connsiteY0" fmla="*/ 721380 h 721380"/>
              <a:gd name="connsiteX1" fmla="*/ 610575 w 1138513"/>
              <a:gd name="connsiteY1" fmla="*/ 643699 h 721380"/>
              <a:gd name="connsiteX2" fmla="*/ 999851 w 1138513"/>
              <a:gd name="connsiteY2" fmla="*/ 544309 h 721380"/>
              <a:gd name="connsiteX3" fmla="*/ 1133577 w 1138513"/>
              <a:gd name="connsiteY3" fmla="*/ 253227 h 721380"/>
              <a:gd name="connsiteX4" fmla="*/ 852002 w 1138513"/>
              <a:gd name="connsiteY4" fmla="*/ 10739 h 721380"/>
              <a:gd name="connsiteX5" fmla="*/ 223273 w 1138513"/>
              <a:gd name="connsiteY5" fmla="*/ 64441 h 721380"/>
              <a:gd name="connsiteX6" fmla="*/ 0 w 1138513"/>
              <a:gd name="connsiteY6" fmla="*/ 337643 h 721380"/>
              <a:gd name="connsiteX7" fmla="*/ 396342 w 1138513"/>
              <a:gd name="connsiteY7" fmla="*/ 646609 h 721380"/>
              <a:gd name="connsiteX8" fmla="*/ 463684 w 1138513"/>
              <a:gd name="connsiteY8" fmla="*/ 721380 h 721380"/>
              <a:gd name="connsiteX0" fmla="*/ 463684 w 1138513"/>
              <a:gd name="connsiteY0" fmla="*/ 721380 h 721380"/>
              <a:gd name="connsiteX1" fmla="*/ 610575 w 1138513"/>
              <a:gd name="connsiteY1" fmla="*/ 643699 h 721380"/>
              <a:gd name="connsiteX2" fmla="*/ 999851 w 1138513"/>
              <a:gd name="connsiteY2" fmla="*/ 544309 h 721380"/>
              <a:gd name="connsiteX3" fmla="*/ 1133577 w 1138513"/>
              <a:gd name="connsiteY3" fmla="*/ 253227 h 721380"/>
              <a:gd name="connsiteX4" fmla="*/ 852002 w 1138513"/>
              <a:gd name="connsiteY4" fmla="*/ 10739 h 721380"/>
              <a:gd name="connsiteX5" fmla="*/ 223273 w 1138513"/>
              <a:gd name="connsiteY5" fmla="*/ 64441 h 721380"/>
              <a:gd name="connsiteX6" fmla="*/ 0 w 1138513"/>
              <a:gd name="connsiteY6" fmla="*/ 337643 h 721380"/>
              <a:gd name="connsiteX7" fmla="*/ 396342 w 1138513"/>
              <a:gd name="connsiteY7" fmla="*/ 646609 h 721380"/>
              <a:gd name="connsiteX8" fmla="*/ 463684 w 1138513"/>
              <a:gd name="connsiteY8" fmla="*/ 721380 h 721380"/>
              <a:gd name="connsiteX0" fmla="*/ 463684 w 1136732"/>
              <a:gd name="connsiteY0" fmla="*/ 721380 h 721380"/>
              <a:gd name="connsiteX1" fmla="*/ 610575 w 1136732"/>
              <a:gd name="connsiteY1" fmla="*/ 643699 h 721380"/>
              <a:gd name="connsiteX2" fmla="*/ 999851 w 1136732"/>
              <a:gd name="connsiteY2" fmla="*/ 544309 h 721380"/>
              <a:gd name="connsiteX3" fmla="*/ 1133577 w 1136732"/>
              <a:gd name="connsiteY3" fmla="*/ 253227 h 721380"/>
              <a:gd name="connsiteX4" fmla="*/ 852002 w 1136732"/>
              <a:gd name="connsiteY4" fmla="*/ 10739 h 721380"/>
              <a:gd name="connsiteX5" fmla="*/ 223273 w 1136732"/>
              <a:gd name="connsiteY5" fmla="*/ 64441 h 721380"/>
              <a:gd name="connsiteX6" fmla="*/ 0 w 1136732"/>
              <a:gd name="connsiteY6" fmla="*/ 337643 h 721380"/>
              <a:gd name="connsiteX7" fmla="*/ 396342 w 1136732"/>
              <a:gd name="connsiteY7" fmla="*/ 646609 h 721380"/>
              <a:gd name="connsiteX8" fmla="*/ 463684 w 1136732"/>
              <a:gd name="connsiteY8" fmla="*/ 721380 h 721380"/>
              <a:gd name="connsiteX0" fmla="*/ 463684 w 1121891"/>
              <a:gd name="connsiteY0" fmla="*/ 721255 h 721255"/>
              <a:gd name="connsiteX1" fmla="*/ 610575 w 1121891"/>
              <a:gd name="connsiteY1" fmla="*/ 643574 h 721255"/>
              <a:gd name="connsiteX2" fmla="*/ 999851 w 1121891"/>
              <a:gd name="connsiteY2" fmla="*/ 544184 h 721255"/>
              <a:gd name="connsiteX3" fmla="*/ 1118177 w 1121891"/>
              <a:gd name="connsiteY3" fmla="*/ 251269 h 721255"/>
              <a:gd name="connsiteX4" fmla="*/ 852002 w 1121891"/>
              <a:gd name="connsiteY4" fmla="*/ 10614 h 721255"/>
              <a:gd name="connsiteX5" fmla="*/ 223273 w 1121891"/>
              <a:gd name="connsiteY5" fmla="*/ 64316 h 721255"/>
              <a:gd name="connsiteX6" fmla="*/ 0 w 1121891"/>
              <a:gd name="connsiteY6" fmla="*/ 337518 h 721255"/>
              <a:gd name="connsiteX7" fmla="*/ 396342 w 1121891"/>
              <a:gd name="connsiteY7" fmla="*/ 646484 h 721255"/>
              <a:gd name="connsiteX8" fmla="*/ 463684 w 1121891"/>
              <a:gd name="connsiteY8" fmla="*/ 721255 h 721255"/>
              <a:gd name="connsiteX0" fmla="*/ 463684 w 1123864"/>
              <a:gd name="connsiteY0" fmla="*/ 721255 h 721255"/>
              <a:gd name="connsiteX1" fmla="*/ 610575 w 1123864"/>
              <a:gd name="connsiteY1" fmla="*/ 643574 h 721255"/>
              <a:gd name="connsiteX2" fmla="*/ 999851 w 1123864"/>
              <a:gd name="connsiteY2" fmla="*/ 549682 h 721255"/>
              <a:gd name="connsiteX3" fmla="*/ 1118177 w 1123864"/>
              <a:gd name="connsiteY3" fmla="*/ 251269 h 721255"/>
              <a:gd name="connsiteX4" fmla="*/ 852002 w 1123864"/>
              <a:gd name="connsiteY4" fmla="*/ 10614 h 721255"/>
              <a:gd name="connsiteX5" fmla="*/ 223273 w 1123864"/>
              <a:gd name="connsiteY5" fmla="*/ 64316 h 721255"/>
              <a:gd name="connsiteX6" fmla="*/ 0 w 1123864"/>
              <a:gd name="connsiteY6" fmla="*/ 337518 h 721255"/>
              <a:gd name="connsiteX7" fmla="*/ 396342 w 1123864"/>
              <a:gd name="connsiteY7" fmla="*/ 646484 h 721255"/>
              <a:gd name="connsiteX8" fmla="*/ 463684 w 1123864"/>
              <a:gd name="connsiteY8" fmla="*/ 721255 h 721255"/>
              <a:gd name="connsiteX0" fmla="*/ 463684 w 1123864"/>
              <a:gd name="connsiteY0" fmla="*/ 721255 h 721255"/>
              <a:gd name="connsiteX1" fmla="*/ 610575 w 1123864"/>
              <a:gd name="connsiteY1" fmla="*/ 643574 h 721255"/>
              <a:gd name="connsiteX2" fmla="*/ 999851 w 1123864"/>
              <a:gd name="connsiteY2" fmla="*/ 549682 h 721255"/>
              <a:gd name="connsiteX3" fmla="*/ 1118177 w 1123864"/>
              <a:gd name="connsiteY3" fmla="*/ 251269 h 721255"/>
              <a:gd name="connsiteX4" fmla="*/ 852002 w 1123864"/>
              <a:gd name="connsiteY4" fmla="*/ 10614 h 721255"/>
              <a:gd name="connsiteX5" fmla="*/ 223273 w 1123864"/>
              <a:gd name="connsiteY5" fmla="*/ 64316 h 721255"/>
              <a:gd name="connsiteX6" fmla="*/ 0 w 1123864"/>
              <a:gd name="connsiteY6" fmla="*/ 337518 h 721255"/>
              <a:gd name="connsiteX7" fmla="*/ 396342 w 1123864"/>
              <a:gd name="connsiteY7" fmla="*/ 646484 h 721255"/>
              <a:gd name="connsiteX8" fmla="*/ 463684 w 1123864"/>
              <a:gd name="connsiteY8" fmla="*/ 721255 h 721255"/>
              <a:gd name="connsiteX0" fmla="*/ 463684 w 1123354"/>
              <a:gd name="connsiteY0" fmla="*/ 721255 h 721255"/>
              <a:gd name="connsiteX1" fmla="*/ 610575 w 1123354"/>
              <a:gd name="connsiteY1" fmla="*/ 643574 h 721255"/>
              <a:gd name="connsiteX2" fmla="*/ 999851 w 1123354"/>
              <a:gd name="connsiteY2" fmla="*/ 549682 h 721255"/>
              <a:gd name="connsiteX3" fmla="*/ 1118177 w 1123354"/>
              <a:gd name="connsiteY3" fmla="*/ 251269 h 721255"/>
              <a:gd name="connsiteX4" fmla="*/ 852002 w 1123354"/>
              <a:gd name="connsiteY4" fmla="*/ 10614 h 721255"/>
              <a:gd name="connsiteX5" fmla="*/ 223273 w 1123354"/>
              <a:gd name="connsiteY5" fmla="*/ 64316 h 721255"/>
              <a:gd name="connsiteX6" fmla="*/ 0 w 1123354"/>
              <a:gd name="connsiteY6" fmla="*/ 337518 h 721255"/>
              <a:gd name="connsiteX7" fmla="*/ 396342 w 1123354"/>
              <a:gd name="connsiteY7" fmla="*/ 646484 h 721255"/>
              <a:gd name="connsiteX8" fmla="*/ 463684 w 1123354"/>
              <a:gd name="connsiteY8" fmla="*/ 721255 h 721255"/>
              <a:gd name="connsiteX0" fmla="*/ 411324 w 1070994"/>
              <a:gd name="connsiteY0" fmla="*/ 721255 h 721255"/>
              <a:gd name="connsiteX1" fmla="*/ 558215 w 1070994"/>
              <a:gd name="connsiteY1" fmla="*/ 643574 h 721255"/>
              <a:gd name="connsiteX2" fmla="*/ 947491 w 1070994"/>
              <a:gd name="connsiteY2" fmla="*/ 549682 h 721255"/>
              <a:gd name="connsiteX3" fmla="*/ 1065817 w 1070994"/>
              <a:gd name="connsiteY3" fmla="*/ 251269 h 721255"/>
              <a:gd name="connsiteX4" fmla="*/ 799642 w 1070994"/>
              <a:gd name="connsiteY4" fmla="*/ 10614 h 721255"/>
              <a:gd name="connsiteX5" fmla="*/ 170913 w 1070994"/>
              <a:gd name="connsiteY5" fmla="*/ 64316 h 721255"/>
              <a:gd name="connsiteX6" fmla="*/ 0 w 1070994"/>
              <a:gd name="connsiteY6" fmla="*/ 339351 h 721255"/>
              <a:gd name="connsiteX7" fmla="*/ 343982 w 1070994"/>
              <a:gd name="connsiteY7" fmla="*/ 646484 h 721255"/>
              <a:gd name="connsiteX8" fmla="*/ 411324 w 1070994"/>
              <a:gd name="connsiteY8" fmla="*/ 721255 h 721255"/>
              <a:gd name="connsiteX0" fmla="*/ 391304 w 1050974"/>
              <a:gd name="connsiteY0" fmla="*/ 721255 h 721255"/>
              <a:gd name="connsiteX1" fmla="*/ 538195 w 1050974"/>
              <a:gd name="connsiteY1" fmla="*/ 643574 h 721255"/>
              <a:gd name="connsiteX2" fmla="*/ 927471 w 1050974"/>
              <a:gd name="connsiteY2" fmla="*/ 549682 h 721255"/>
              <a:gd name="connsiteX3" fmla="*/ 1045797 w 1050974"/>
              <a:gd name="connsiteY3" fmla="*/ 251269 h 721255"/>
              <a:gd name="connsiteX4" fmla="*/ 779622 w 1050974"/>
              <a:gd name="connsiteY4" fmla="*/ 10614 h 721255"/>
              <a:gd name="connsiteX5" fmla="*/ 150893 w 1050974"/>
              <a:gd name="connsiteY5" fmla="*/ 64316 h 721255"/>
              <a:gd name="connsiteX6" fmla="*/ 0 w 1050974"/>
              <a:gd name="connsiteY6" fmla="*/ 339351 h 721255"/>
              <a:gd name="connsiteX7" fmla="*/ 323962 w 1050974"/>
              <a:gd name="connsiteY7" fmla="*/ 646484 h 721255"/>
              <a:gd name="connsiteX8" fmla="*/ 391304 w 1050974"/>
              <a:gd name="connsiteY8" fmla="*/ 721255 h 721255"/>
              <a:gd name="connsiteX0" fmla="*/ 391304 w 1050974"/>
              <a:gd name="connsiteY0" fmla="*/ 721255 h 721255"/>
              <a:gd name="connsiteX1" fmla="*/ 538195 w 1050974"/>
              <a:gd name="connsiteY1" fmla="*/ 643574 h 721255"/>
              <a:gd name="connsiteX2" fmla="*/ 927471 w 1050974"/>
              <a:gd name="connsiteY2" fmla="*/ 549682 h 721255"/>
              <a:gd name="connsiteX3" fmla="*/ 1045797 w 1050974"/>
              <a:gd name="connsiteY3" fmla="*/ 251269 h 721255"/>
              <a:gd name="connsiteX4" fmla="*/ 779622 w 1050974"/>
              <a:gd name="connsiteY4" fmla="*/ 10614 h 721255"/>
              <a:gd name="connsiteX5" fmla="*/ 150893 w 1050974"/>
              <a:gd name="connsiteY5" fmla="*/ 64316 h 721255"/>
              <a:gd name="connsiteX6" fmla="*/ 0 w 1050974"/>
              <a:gd name="connsiteY6" fmla="*/ 339351 h 721255"/>
              <a:gd name="connsiteX7" fmla="*/ 323962 w 1050974"/>
              <a:gd name="connsiteY7" fmla="*/ 646484 h 721255"/>
              <a:gd name="connsiteX8" fmla="*/ 391304 w 1050974"/>
              <a:gd name="connsiteY8" fmla="*/ 721255 h 721255"/>
              <a:gd name="connsiteX0" fmla="*/ 391304 w 1050974"/>
              <a:gd name="connsiteY0" fmla="*/ 723864 h 723864"/>
              <a:gd name="connsiteX1" fmla="*/ 538195 w 1050974"/>
              <a:gd name="connsiteY1" fmla="*/ 646183 h 723864"/>
              <a:gd name="connsiteX2" fmla="*/ 927471 w 1050974"/>
              <a:gd name="connsiteY2" fmla="*/ 552291 h 723864"/>
              <a:gd name="connsiteX3" fmla="*/ 1045797 w 1050974"/>
              <a:gd name="connsiteY3" fmla="*/ 253878 h 723864"/>
              <a:gd name="connsiteX4" fmla="*/ 779622 w 1050974"/>
              <a:gd name="connsiteY4" fmla="*/ 13223 h 723864"/>
              <a:gd name="connsiteX5" fmla="*/ 201713 w 1050974"/>
              <a:gd name="connsiteY5" fmla="*/ 55929 h 723864"/>
              <a:gd name="connsiteX6" fmla="*/ 0 w 1050974"/>
              <a:gd name="connsiteY6" fmla="*/ 341960 h 723864"/>
              <a:gd name="connsiteX7" fmla="*/ 323962 w 1050974"/>
              <a:gd name="connsiteY7" fmla="*/ 649093 h 723864"/>
              <a:gd name="connsiteX8" fmla="*/ 391304 w 1050974"/>
              <a:gd name="connsiteY8" fmla="*/ 723864 h 723864"/>
              <a:gd name="connsiteX0" fmla="*/ 391304 w 1050974"/>
              <a:gd name="connsiteY0" fmla="*/ 722931 h 722931"/>
              <a:gd name="connsiteX1" fmla="*/ 538195 w 1050974"/>
              <a:gd name="connsiteY1" fmla="*/ 645250 h 722931"/>
              <a:gd name="connsiteX2" fmla="*/ 927471 w 1050974"/>
              <a:gd name="connsiteY2" fmla="*/ 551358 h 722931"/>
              <a:gd name="connsiteX3" fmla="*/ 1045797 w 1050974"/>
              <a:gd name="connsiteY3" fmla="*/ 252945 h 722931"/>
              <a:gd name="connsiteX4" fmla="*/ 779622 w 1050974"/>
              <a:gd name="connsiteY4" fmla="*/ 12290 h 722931"/>
              <a:gd name="connsiteX5" fmla="*/ 215573 w 1050974"/>
              <a:gd name="connsiteY5" fmla="*/ 58661 h 722931"/>
              <a:gd name="connsiteX6" fmla="*/ 0 w 1050974"/>
              <a:gd name="connsiteY6" fmla="*/ 341027 h 722931"/>
              <a:gd name="connsiteX7" fmla="*/ 323962 w 1050974"/>
              <a:gd name="connsiteY7" fmla="*/ 648160 h 722931"/>
              <a:gd name="connsiteX8" fmla="*/ 391304 w 1050974"/>
              <a:gd name="connsiteY8" fmla="*/ 722931 h 722931"/>
              <a:gd name="connsiteX0" fmla="*/ 382064 w 1041734"/>
              <a:gd name="connsiteY0" fmla="*/ 722931 h 722931"/>
              <a:gd name="connsiteX1" fmla="*/ 528955 w 1041734"/>
              <a:gd name="connsiteY1" fmla="*/ 645250 h 722931"/>
              <a:gd name="connsiteX2" fmla="*/ 918231 w 1041734"/>
              <a:gd name="connsiteY2" fmla="*/ 551358 h 722931"/>
              <a:gd name="connsiteX3" fmla="*/ 1036557 w 1041734"/>
              <a:gd name="connsiteY3" fmla="*/ 252945 h 722931"/>
              <a:gd name="connsiteX4" fmla="*/ 770382 w 1041734"/>
              <a:gd name="connsiteY4" fmla="*/ 12290 h 722931"/>
              <a:gd name="connsiteX5" fmla="*/ 206333 w 1041734"/>
              <a:gd name="connsiteY5" fmla="*/ 58661 h 722931"/>
              <a:gd name="connsiteX6" fmla="*/ 0 w 1041734"/>
              <a:gd name="connsiteY6" fmla="*/ 342860 h 722931"/>
              <a:gd name="connsiteX7" fmla="*/ 314722 w 1041734"/>
              <a:gd name="connsiteY7" fmla="*/ 648160 h 722931"/>
              <a:gd name="connsiteX8" fmla="*/ 382064 w 1041734"/>
              <a:gd name="connsiteY8" fmla="*/ 722931 h 722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1734" h="722931">
                <a:moveTo>
                  <a:pt x="382064" y="722931"/>
                </a:moveTo>
                <a:cubicBezTo>
                  <a:pt x="406019" y="660055"/>
                  <a:pt x="439594" y="666515"/>
                  <a:pt x="528955" y="645250"/>
                </a:cubicBezTo>
                <a:cubicBezTo>
                  <a:pt x="618316" y="623985"/>
                  <a:pt x="833631" y="616742"/>
                  <a:pt x="918231" y="551358"/>
                </a:cubicBezTo>
                <a:cubicBezTo>
                  <a:pt x="1002831" y="485974"/>
                  <a:pt x="1059658" y="370279"/>
                  <a:pt x="1036557" y="252945"/>
                </a:cubicBezTo>
                <a:cubicBezTo>
                  <a:pt x="1013456" y="135611"/>
                  <a:pt x="908753" y="44671"/>
                  <a:pt x="770382" y="12290"/>
                </a:cubicBezTo>
                <a:cubicBezTo>
                  <a:pt x="632011" y="-20091"/>
                  <a:pt x="338916" y="17165"/>
                  <a:pt x="206333" y="58661"/>
                </a:cubicBezTo>
                <a:cubicBezTo>
                  <a:pt x="73750" y="100157"/>
                  <a:pt x="1822" y="199023"/>
                  <a:pt x="0" y="342860"/>
                </a:cubicBezTo>
                <a:cubicBezTo>
                  <a:pt x="27105" y="498943"/>
                  <a:pt x="87932" y="573770"/>
                  <a:pt x="314722" y="648160"/>
                </a:cubicBezTo>
                <a:cubicBezTo>
                  <a:pt x="367872" y="666162"/>
                  <a:pt x="382064" y="722931"/>
                  <a:pt x="382064" y="722931"/>
                </a:cubicBezTo>
                <a:close/>
              </a:path>
            </a:pathLst>
          </a:custGeom>
          <a:noFill/>
          <a:ln w="19050" cap="flat">
            <a:solidFill>
              <a:schemeClr val="tx1"/>
            </a:solidFill>
            <a:prstDash val="solid"/>
            <a:miter/>
          </a:ln>
        </p:spPr>
        <p:txBody>
          <a:bodyPr rtlCol="0" anchor="ctr"/>
          <a:lstStyle/>
          <a:p>
            <a:endParaRPr lang="en-US"/>
          </a:p>
        </p:txBody>
      </p:sp>
    </p:spTree>
    <p:extLst>
      <p:ext uri="{BB962C8B-B14F-4D97-AF65-F5344CB8AC3E}">
        <p14:creationId xmlns:p14="http://schemas.microsoft.com/office/powerpoint/2010/main" val="20140738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6D441F-9FBB-4F90-987A-39793DE0E7A0}"/>
              </a:ext>
            </a:extLst>
          </p:cNvPr>
          <p:cNvSpPr>
            <a:spLocks noGrp="1"/>
          </p:cNvSpPr>
          <p:nvPr>
            <p:ph type="dt" sz="half" idx="10"/>
          </p:nvPr>
        </p:nvSpPr>
        <p:spPr/>
        <p:txBody>
          <a:bodyPr/>
          <a:lstStyle/>
          <a:p>
            <a:fld id="{C1691109-F4F8-4597-962C-A4F4B7960636}" type="datetimeFigureOut">
              <a:rPr lang="en-US" smtClean="0"/>
              <a:t>6/29/2023</a:t>
            </a:fld>
            <a:endParaRPr lang="en-US"/>
          </a:p>
        </p:txBody>
      </p:sp>
      <p:sp>
        <p:nvSpPr>
          <p:cNvPr id="3" name="Footer Placeholder 2">
            <a:extLst>
              <a:ext uri="{FF2B5EF4-FFF2-40B4-BE49-F238E27FC236}">
                <a16:creationId xmlns:a16="http://schemas.microsoft.com/office/drawing/2014/main" id="{53C92B1E-8D5D-45CA-9A8B-53E3B7FEC48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1489E71-49A9-4CE9-AD1D-780A876BC35A}"/>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28856071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4053A-B2EE-4E20-9723-6BB0BBD500FD}"/>
              </a:ext>
            </a:extLst>
          </p:cNvPr>
          <p:cNvSpPr>
            <a:spLocks noGrp="1"/>
          </p:cNvSpPr>
          <p:nvPr>
            <p:ph type="title"/>
          </p:nvPr>
        </p:nvSpPr>
        <p:spPr>
          <a:xfrm>
            <a:off x="839788" y="553272"/>
            <a:ext cx="3932237" cy="1732727"/>
          </a:xfrm>
        </p:spPr>
        <p:txBody>
          <a:bodyPr anchor="b">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7B065AB-0DF3-4C86-AB5F-EB65021FDB99}"/>
              </a:ext>
            </a:extLst>
          </p:cNvPr>
          <p:cNvSpPr>
            <a:spLocks noGrp="1"/>
          </p:cNvSpPr>
          <p:nvPr>
            <p:ph idx="1"/>
          </p:nvPr>
        </p:nvSpPr>
        <p:spPr>
          <a:xfrm>
            <a:off x="5415642" y="987425"/>
            <a:ext cx="5939745"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2D99FAE-8825-466D-9F1E-3B7BAED2C05B}"/>
              </a:ext>
            </a:extLst>
          </p:cNvPr>
          <p:cNvSpPr>
            <a:spLocks noGrp="1"/>
          </p:cNvSpPr>
          <p:nvPr>
            <p:ph type="body" sz="half" idx="2"/>
          </p:nvPr>
        </p:nvSpPr>
        <p:spPr>
          <a:xfrm>
            <a:off x="839788" y="2368550"/>
            <a:ext cx="3932237" cy="3500438"/>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93A6375-677F-4A58-B98D-18F3DEF8E623}"/>
              </a:ext>
            </a:extLst>
          </p:cNvPr>
          <p:cNvSpPr>
            <a:spLocks noGrp="1"/>
          </p:cNvSpPr>
          <p:nvPr>
            <p:ph type="dt" sz="half" idx="10"/>
          </p:nvPr>
        </p:nvSpPr>
        <p:spPr/>
        <p:txBody>
          <a:bodyPr/>
          <a:lstStyle/>
          <a:p>
            <a:fld id="{C1691109-F4F8-4597-962C-A4F4B7960636}" type="datetimeFigureOut">
              <a:rPr lang="en-US" smtClean="0"/>
              <a:t>6/29/2023</a:t>
            </a:fld>
            <a:endParaRPr lang="en-US"/>
          </a:p>
        </p:txBody>
      </p:sp>
      <p:sp>
        <p:nvSpPr>
          <p:cNvPr id="6" name="Footer Placeholder 5">
            <a:extLst>
              <a:ext uri="{FF2B5EF4-FFF2-40B4-BE49-F238E27FC236}">
                <a16:creationId xmlns:a16="http://schemas.microsoft.com/office/drawing/2014/main" id="{E6B40F2C-7AE7-481B-856A-B3E26AE8B9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1E7C48C-9BD9-41CB-915E-A905B8869B70}"/>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38087582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B6DE4-025D-4D93-A5D0-FB45897207DA}"/>
              </a:ext>
            </a:extLst>
          </p:cNvPr>
          <p:cNvSpPr>
            <a:spLocks noGrp="1"/>
          </p:cNvSpPr>
          <p:nvPr>
            <p:ph type="title"/>
          </p:nvPr>
        </p:nvSpPr>
        <p:spPr>
          <a:xfrm>
            <a:off x="839788" y="615915"/>
            <a:ext cx="3932237" cy="1670085"/>
          </a:xfrm>
        </p:spPr>
        <p:txBody>
          <a:bodyPr anchor="b">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993EE21-471F-4B7B-B7AF-192243A127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146B769-8E40-42E6-8F62-C4347B0CE929}"/>
              </a:ext>
            </a:extLst>
          </p:cNvPr>
          <p:cNvSpPr>
            <a:spLocks noGrp="1"/>
          </p:cNvSpPr>
          <p:nvPr>
            <p:ph type="body" sz="half" idx="2"/>
          </p:nvPr>
        </p:nvSpPr>
        <p:spPr>
          <a:xfrm>
            <a:off x="839788" y="2365744"/>
            <a:ext cx="3932237" cy="35032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384DC6-1AA3-4779-8EDF-F4A877508EE3}"/>
              </a:ext>
            </a:extLst>
          </p:cNvPr>
          <p:cNvSpPr>
            <a:spLocks noGrp="1"/>
          </p:cNvSpPr>
          <p:nvPr>
            <p:ph type="dt" sz="half" idx="10"/>
          </p:nvPr>
        </p:nvSpPr>
        <p:spPr/>
        <p:txBody>
          <a:bodyPr/>
          <a:lstStyle/>
          <a:p>
            <a:fld id="{C1691109-F4F8-4597-962C-A4F4B7960636}" type="datetimeFigureOut">
              <a:rPr lang="en-US" smtClean="0"/>
              <a:t>6/29/2023</a:t>
            </a:fld>
            <a:endParaRPr lang="en-US"/>
          </a:p>
        </p:txBody>
      </p:sp>
      <p:sp>
        <p:nvSpPr>
          <p:cNvPr id="6" name="Footer Placeholder 5">
            <a:extLst>
              <a:ext uri="{FF2B5EF4-FFF2-40B4-BE49-F238E27FC236}">
                <a16:creationId xmlns:a16="http://schemas.microsoft.com/office/drawing/2014/main" id="{CD47F83E-FAF9-43E1-95CC-6F4EDD76B3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3D8C7B-B211-4BAF-9C05-09CF993B0DA2}"/>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36084682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139E3-FB89-4585-A22D-15851E8DE01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F94B498-70D2-4956-A576-83345B38DC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2A84CB-FF9E-43D6-8805-B4ABB520D60C}"/>
              </a:ext>
            </a:extLst>
          </p:cNvPr>
          <p:cNvSpPr>
            <a:spLocks noGrp="1"/>
          </p:cNvSpPr>
          <p:nvPr>
            <p:ph type="dt" sz="half" idx="10"/>
          </p:nvPr>
        </p:nvSpPr>
        <p:spPr/>
        <p:txBody>
          <a:bodyPr/>
          <a:lstStyle/>
          <a:p>
            <a:fld id="{C1691109-F4F8-4597-962C-A4F4B7960636}" type="datetimeFigureOut">
              <a:rPr lang="en-US" smtClean="0"/>
              <a:t>6/29/2023</a:t>
            </a:fld>
            <a:endParaRPr lang="en-US"/>
          </a:p>
        </p:txBody>
      </p:sp>
      <p:sp>
        <p:nvSpPr>
          <p:cNvPr id="5" name="Footer Placeholder 4">
            <a:extLst>
              <a:ext uri="{FF2B5EF4-FFF2-40B4-BE49-F238E27FC236}">
                <a16:creationId xmlns:a16="http://schemas.microsoft.com/office/drawing/2014/main" id="{BCA7EE14-0A60-428B-BC0E-A50951E0E3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2A9A22-BBF2-4B23-B17F-B32AC87D290F}"/>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29599680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15CC51B-E0BE-4D50-A04A-571F8BCAE2A7}"/>
              </a:ext>
            </a:extLst>
          </p:cNvPr>
          <p:cNvSpPr>
            <a:spLocks noGrp="1"/>
          </p:cNvSpPr>
          <p:nvPr>
            <p:ph type="title" orient="vert"/>
          </p:nvPr>
        </p:nvSpPr>
        <p:spPr>
          <a:xfrm>
            <a:off x="9099550" y="692150"/>
            <a:ext cx="2254250" cy="5309930"/>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41F5607-7A89-4981-87F4-98BC7CE0A921}"/>
              </a:ext>
            </a:extLst>
          </p:cNvPr>
          <p:cNvSpPr>
            <a:spLocks noGrp="1"/>
          </p:cNvSpPr>
          <p:nvPr>
            <p:ph type="body" orient="vert" idx="1"/>
          </p:nvPr>
        </p:nvSpPr>
        <p:spPr>
          <a:xfrm>
            <a:off x="838200" y="692150"/>
            <a:ext cx="8108950" cy="530993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820D5BE-275A-42D5-BCE1-357D53FC50C3}"/>
              </a:ext>
            </a:extLst>
          </p:cNvPr>
          <p:cNvSpPr>
            <a:spLocks noGrp="1"/>
          </p:cNvSpPr>
          <p:nvPr>
            <p:ph type="dt" sz="half" idx="10"/>
          </p:nvPr>
        </p:nvSpPr>
        <p:spPr/>
        <p:txBody>
          <a:bodyPr/>
          <a:lstStyle/>
          <a:p>
            <a:fld id="{C1691109-F4F8-4597-962C-A4F4B7960636}" type="datetimeFigureOut">
              <a:rPr lang="en-US" smtClean="0"/>
              <a:t>6/29/2023</a:t>
            </a:fld>
            <a:endParaRPr lang="en-US"/>
          </a:p>
        </p:txBody>
      </p:sp>
      <p:sp>
        <p:nvSpPr>
          <p:cNvPr id="5" name="Footer Placeholder 4">
            <a:extLst>
              <a:ext uri="{FF2B5EF4-FFF2-40B4-BE49-F238E27FC236}">
                <a16:creationId xmlns:a16="http://schemas.microsoft.com/office/drawing/2014/main" id="{11525F9A-B406-4028-AC92-D12450519F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A70F0A-5147-4274-A0A1-BD21917945FE}"/>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3136464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FAAE2DA9-9BAF-4D46-BC97-20425C5321FD}"/>
              </a:ext>
            </a:extLst>
          </p:cNvPr>
          <p:cNvSpPr/>
          <p:nvPr/>
        </p:nvSpPr>
        <p:spPr>
          <a:xfrm>
            <a:off x="372926" y="367993"/>
            <a:ext cx="11499601" cy="6203902"/>
          </a:xfrm>
          <a:custGeom>
            <a:avLst/>
            <a:gdLst>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321880 w 11499601"/>
              <a:gd name="connsiteY17" fmla="*/ 5943328 h 6250474"/>
              <a:gd name="connsiteX18" fmla="*/ 2161451 w 11499601"/>
              <a:gd name="connsiteY18" fmla="*/ 5941720 h 6250474"/>
              <a:gd name="connsiteX19" fmla="*/ 1884575 w 11499601"/>
              <a:gd name="connsiteY19" fmla="*/ 5937508 h 6250474"/>
              <a:gd name="connsiteX20" fmla="*/ 1731597 w 11499601"/>
              <a:gd name="connsiteY20" fmla="*/ 5934968 h 6250474"/>
              <a:gd name="connsiteX21" fmla="*/ 1588500 w 11499601"/>
              <a:gd name="connsiteY21" fmla="*/ 5940418 h 6250474"/>
              <a:gd name="connsiteX22" fmla="*/ 671167 w 11499601"/>
              <a:gd name="connsiteY22" fmla="*/ 5948382 h 6250474"/>
              <a:gd name="connsiteX23" fmla="*/ 94741 w 11499601"/>
              <a:gd name="connsiteY23" fmla="*/ 5957415 h 6250474"/>
              <a:gd name="connsiteX24" fmla="*/ 37859 w 11499601"/>
              <a:gd name="connsiteY24" fmla="*/ 5876060 h 6250474"/>
              <a:gd name="connsiteX25" fmla="*/ 28975 w 11499601"/>
              <a:gd name="connsiteY25" fmla="*/ 2606888 h 6250474"/>
              <a:gd name="connsiteX26" fmla="*/ 33539 w 11499601"/>
              <a:gd name="connsiteY26" fmla="*/ 59860 h 6250474"/>
              <a:gd name="connsiteX27" fmla="*/ 39830 w 11499601"/>
              <a:gd name="connsiteY27" fmla="*/ 42028 h 6250474"/>
              <a:gd name="connsiteX28" fmla="*/ 88659 w 11499601"/>
              <a:gd name="connsiteY28" fmla="*/ 37282 h 6250474"/>
              <a:gd name="connsiteX29" fmla="*/ 301554 w 11499601"/>
              <a:gd name="connsiteY29" fmla="*/ 37282 h 6250474"/>
              <a:gd name="connsiteX30" fmla="*/ 416464 w 11499601"/>
              <a:gd name="connsiteY30" fmla="*/ 30725 h 6250474"/>
              <a:gd name="connsiteX31" fmla="*/ 907723 w 11499601"/>
              <a:gd name="connsiteY31" fmla="*/ 24269 h 6250474"/>
              <a:gd name="connsiteX32" fmla="*/ 3989089 w 11499601"/>
              <a:gd name="connsiteY32" fmla="*/ 29653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161451 w 11499601"/>
              <a:gd name="connsiteY17" fmla="*/ 5941720 h 6250474"/>
              <a:gd name="connsiteX18" fmla="*/ 1884575 w 11499601"/>
              <a:gd name="connsiteY18" fmla="*/ 5937508 h 6250474"/>
              <a:gd name="connsiteX19" fmla="*/ 1731597 w 11499601"/>
              <a:gd name="connsiteY19" fmla="*/ 5934968 h 6250474"/>
              <a:gd name="connsiteX20" fmla="*/ 1588500 w 11499601"/>
              <a:gd name="connsiteY20" fmla="*/ 5940418 h 6250474"/>
              <a:gd name="connsiteX21" fmla="*/ 671167 w 11499601"/>
              <a:gd name="connsiteY21" fmla="*/ 5948382 h 6250474"/>
              <a:gd name="connsiteX22" fmla="*/ 94741 w 11499601"/>
              <a:gd name="connsiteY22" fmla="*/ 5957415 h 6250474"/>
              <a:gd name="connsiteX23" fmla="*/ 37859 w 11499601"/>
              <a:gd name="connsiteY23" fmla="*/ 5876060 h 6250474"/>
              <a:gd name="connsiteX24" fmla="*/ 28975 w 11499601"/>
              <a:gd name="connsiteY24" fmla="*/ 2606888 h 6250474"/>
              <a:gd name="connsiteX25" fmla="*/ 33539 w 11499601"/>
              <a:gd name="connsiteY25" fmla="*/ 59860 h 6250474"/>
              <a:gd name="connsiteX26" fmla="*/ 39830 w 11499601"/>
              <a:gd name="connsiteY26" fmla="*/ 42028 h 6250474"/>
              <a:gd name="connsiteX27" fmla="*/ 88659 w 11499601"/>
              <a:gd name="connsiteY27" fmla="*/ 37282 h 6250474"/>
              <a:gd name="connsiteX28" fmla="*/ 301554 w 11499601"/>
              <a:gd name="connsiteY28" fmla="*/ 37282 h 6250474"/>
              <a:gd name="connsiteX29" fmla="*/ 416464 w 11499601"/>
              <a:gd name="connsiteY29" fmla="*/ 30725 h 6250474"/>
              <a:gd name="connsiteX30" fmla="*/ 907723 w 11499601"/>
              <a:gd name="connsiteY30" fmla="*/ 24269 h 6250474"/>
              <a:gd name="connsiteX31" fmla="*/ 3989089 w 11499601"/>
              <a:gd name="connsiteY31" fmla="*/ 29653 h 6250474"/>
              <a:gd name="connsiteX32" fmla="*/ 9680053 w 11499601"/>
              <a:gd name="connsiteY32"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1884575 w 11499601"/>
              <a:gd name="connsiteY17" fmla="*/ 5937508 h 6250474"/>
              <a:gd name="connsiteX18" fmla="*/ 1731597 w 11499601"/>
              <a:gd name="connsiteY18" fmla="*/ 5934968 h 6250474"/>
              <a:gd name="connsiteX19" fmla="*/ 1588500 w 11499601"/>
              <a:gd name="connsiteY19" fmla="*/ 5940418 h 6250474"/>
              <a:gd name="connsiteX20" fmla="*/ 671167 w 11499601"/>
              <a:gd name="connsiteY20" fmla="*/ 5948382 h 6250474"/>
              <a:gd name="connsiteX21" fmla="*/ 94741 w 11499601"/>
              <a:gd name="connsiteY21" fmla="*/ 5957415 h 6250474"/>
              <a:gd name="connsiteX22" fmla="*/ 37859 w 11499601"/>
              <a:gd name="connsiteY22" fmla="*/ 5876060 h 6250474"/>
              <a:gd name="connsiteX23" fmla="*/ 28975 w 11499601"/>
              <a:gd name="connsiteY23" fmla="*/ 2606888 h 6250474"/>
              <a:gd name="connsiteX24" fmla="*/ 33539 w 11499601"/>
              <a:gd name="connsiteY24" fmla="*/ 59860 h 6250474"/>
              <a:gd name="connsiteX25" fmla="*/ 39830 w 11499601"/>
              <a:gd name="connsiteY25" fmla="*/ 42028 h 6250474"/>
              <a:gd name="connsiteX26" fmla="*/ 88659 w 11499601"/>
              <a:gd name="connsiteY26" fmla="*/ 37282 h 6250474"/>
              <a:gd name="connsiteX27" fmla="*/ 301554 w 11499601"/>
              <a:gd name="connsiteY27" fmla="*/ 37282 h 6250474"/>
              <a:gd name="connsiteX28" fmla="*/ 416464 w 11499601"/>
              <a:gd name="connsiteY28" fmla="*/ 30725 h 6250474"/>
              <a:gd name="connsiteX29" fmla="*/ 907723 w 11499601"/>
              <a:gd name="connsiteY29" fmla="*/ 24269 h 6250474"/>
              <a:gd name="connsiteX30" fmla="*/ 3989089 w 11499601"/>
              <a:gd name="connsiteY30" fmla="*/ 29653 h 6250474"/>
              <a:gd name="connsiteX31" fmla="*/ 9680053 w 11499601"/>
              <a:gd name="connsiteY31"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11590 w 11499601"/>
              <a:gd name="connsiteY9" fmla="*/ 5989374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01402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731597 w 11499601"/>
              <a:gd name="connsiteY16" fmla="*/ 5934968 h 6250474"/>
              <a:gd name="connsiteX17" fmla="*/ 1588500 w 11499601"/>
              <a:gd name="connsiteY17" fmla="*/ 5940418 h 6250474"/>
              <a:gd name="connsiteX18" fmla="*/ 671167 w 11499601"/>
              <a:gd name="connsiteY18" fmla="*/ 5948382 h 6250474"/>
              <a:gd name="connsiteX19" fmla="*/ 94741 w 11499601"/>
              <a:gd name="connsiteY19" fmla="*/ 5957415 h 6250474"/>
              <a:gd name="connsiteX20" fmla="*/ 37859 w 11499601"/>
              <a:gd name="connsiteY20" fmla="*/ 5876060 h 6250474"/>
              <a:gd name="connsiteX21" fmla="*/ 28975 w 11499601"/>
              <a:gd name="connsiteY21" fmla="*/ 2606888 h 6250474"/>
              <a:gd name="connsiteX22" fmla="*/ 33539 w 11499601"/>
              <a:gd name="connsiteY22" fmla="*/ 59860 h 6250474"/>
              <a:gd name="connsiteX23" fmla="*/ 39830 w 11499601"/>
              <a:gd name="connsiteY23" fmla="*/ 42028 h 6250474"/>
              <a:gd name="connsiteX24" fmla="*/ 88659 w 11499601"/>
              <a:gd name="connsiteY24" fmla="*/ 37282 h 6250474"/>
              <a:gd name="connsiteX25" fmla="*/ 301554 w 11499601"/>
              <a:gd name="connsiteY25" fmla="*/ 37282 h 6250474"/>
              <a:gd name="connsiteX26" fmla="*/ 416464 w 11499601"/>
              <a:gd name="connsiteY26" fmla="*/ 30725 h 6250474"/>
              <a:gd name="connsiteX27" fmla="*/ 907723 w 11499601"/>
              <a:gd name="connsiteY27" fmla="*/ 24269 h 6250474"/>
              <a:gd name="connsiteX28" fmla="*/ 3989089 w 11499601"/>
              <a:gd name="connsiteY28" fmla="*/ 29653 h 6250474"/>
              <a:gd name="connsiteX29" fmla="*/ 9680053 w 11499601"/>
              <a:gd name="connsiteY29"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88500 w 11499601"/>
              <a:gd name="connsiteY16" fmla="*/ 5940418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16786 w 11499601"/>
              <a:gd name="connsiteY15" fmla="*/ 5901423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71167 w 11499601"/>
              <a:gd name="connsiteY16" fmla="*/ 5948382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499601" h="6250474">
                <a:moveTo>
                  <a:pt x="9680053" y="0"/>
                </a:moveTo>
                <a:lnTo>
                  <a:pt x="11263634" y="10894"/>
                </a:lnTo>
                <a:cubicBezTo>
                  <a:pt x="11382518" y="17609"/>
                  <a:pt x="11468807" y="-29564"/>
                  <a:pt x="11499601" y="84193"/>
                </a:cubicBezTo>
                <a:lnTo>
                  <a:pt x="11496115" y="333210"/>
                </a:lnTo>
                <a:cubicBezTo>
                  <a:pt x="11496285" y="489431"/>
                  <a:pt x="11496456" y="645651"/>
                  <a:pt x="11496626" y="801872"/>
                </a:cubicBezTo>
                <a:cubicBezTo>
                  <a:pt x="11485119" y="918570"/>
                  <a:pt x="11483798" y="1773917"/>
                  <a:pt x="11482477" y="1834579"/>
                </a:cubicBezTo>
                <a:cubicBezTo>
                  <a:pt x="11462397" y="2645173"/>
                  <a:pt x="11489491" y="2970847"/>
                  <a:pt x="11478714" y="3520214"/>
                </a:cubicBezTo>
                <a:cubicBezTo>
                  <a:pt x="11462615" y="5654060"/>
                  <a:pt x="11560172" y="6010354"/>
                  <a:pt x="11419375" y="5982433"/>
                </a:cubicBezTo>
                <a:cubicBezTo>
                  <a:pt x="9251879" y="6044921"/>
                  <a:pt x="7569480" y="6004728"/>
                  <a:pt x="5959453" y="5973386"/>
                </a:cubicBezTo>
                <a:lnTo>
                  <a:pt x="4858766" y="5999562"/>
                </a:lnTo>
                <a:lnTo>
                  <a:pt x="3239306" y="5972741"/>
                </a:lnTo>
                <a:lnTo>
                  <a:pt x="3217554" y="6005912"/>
                </a:lnTo>
                <a:cubicBezTo>
                  <a:pt x="3195952" y="6047442"/>
                  <a:pt x="3201415" y="6144511"/>
                  <a:pt x="3219866" y="6250474"/>
                </a:cubicBezTo>
                <a:cubicBezTo>
                  <a:pt x="3113618" y="6201492"/>
                  <a:pt x="2980145" y="6145854"/>
                  <a:pt x="2870715" y="6056161"/>
                </a:cubicBezTo>
                <a:lnTo>
                  <a:pt x="2785655" y="5972741"/>
                </a:lnTo>
                <a:lnTo>
                  <a:pt x="2301504" y="5967647"/>
                </a:lnTo>
                <a:lnTo>
                  <a:pt x="666073" y="5958571"/>
                </a:lnTo>
                <a:cubicBezTo>
                  <a:pt x="416338" y="5959078"/>
                  <a:pt x="199443" y="5971167"/>
                  <a:pt x="94741" y="5957415"/>
                </a:cubicBezTo>
                <a:cubicBezTo>
                  <a:pt x="-9961" y="5943663"/>
                  <a:pt x="43390" y="5957506"/>
                  <a:pt x="37859" y="5876060"/>
                </a:cubicBezTo>
                <a:cubicBezTo>
                  <a:pt x="13485" y="5737802"/>
                  <a:pt x="42281" y="4414258"/>
                  <a:pt x="28975" y="2606888"/>
                </a:cubicBezTo>
                <a:cubicBezTo>
                  <a:pt x="-19249" y="1512253"/>
                  <a:pt x="110" y="488851"/>
                  <a:pt x="33539" y="59860"/>
                </a:cubicBezTo>
                <a:cubicBezTo>
                  <a:pt x="34137" y="52184"/>
                  <a:pt x="36271" y="46366"/>
                  <a:pt x="39830" y="42028"/>
                </a:cubicBezTo>
                <a:lnTo>
                  <a:pt x="88659" y="37282"/>
                </a:lnTo>
                <a:lnTo>
                  <a:pt x="301554" y="37282"/>
                </a:lnTo>
                <a:lnTo>
                  <a:pt x="416464" y="30725"/>
                </a:lnTo>
                <a:lnTo>
                  <a:pt x="907723" y="24269"/>
                </a:lnTo>
                <a:lnTo>
                  <a:pt x="3989089" y="29653"/>
                </a:lnTo>
                <a:lnTo>
                  <a:pt x="9680053"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Placeholder 1">
            <a:extLst>
              <a:ext uri="{FF2B5EF4-FFF2-40B4-BE49-F238E27FC236}">
                <a16:creationId xmlns:a16="http://schemas.microsoft.com/office/drawing/2014/main" id="{0C489E99-8A12-4C4F-92F9-95B01D8147E3}"/>
              </a:ext>
            </a:extLst>
          </p:cNvPr>
          <p:cNvSpPr>
            <a:spLocks noGrp="1"/>
          </p:cNvSpPr>
          <p:nvPr>
            <p:ph type="title"/>
          </p:nvPr>
        </p:nvSpPr>
        <p:spPr>
          <a:xfrm>
            <a:off x="1020724" y="558209"/>
            <a:ext cx="10333075" cy="141413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011B211-A6C3-4384-AA0B-7A8561A53C1B}"/>
              </a:ext>
            </a:extLst>
          </p:cNvPr>
          <p:cNvSpPr>
            <a:spLocks noGrp="1"/>
          </p:cNvSpPr>
          <p:nvPr>
            <p:ph type="body" idx="1"/>
          </p:nvPr>
        </p:nvSpPr>
        <p:spPr>
          <a:xfrm>
            <a:off x="1020726" y="2089298"/>
            <a:ext cx="10333074" cy="38277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6007E98-5ED3-41C2-BC39-EA8FB826AB1E}"/>
              </a:ext>
            </a:extLst>
          </p:cNvPr>
          <p:cNvSpPr>
            <a:spLocks noGrp="1"/>
          </p:cNvSpPr>
          <p:nvPr>
            <p:ph type="dt" sz="half" idx="2"/>
          </p:nvPr>
        </p:nvSpPr>
        <p:spPr>
          <a:xfrm>
            <a:off x="467834" y="6356350"/>
            <a:ext cx="2604976" cy="365125"/>
          </a:xfrm>
          <a:prstGeom prst="rect">
            <a:avLst/>
          </a:prstGeom>
        </p:spPr>
        <p:txBody>
          <a:bodyPr vert="horz" lIns="91440" tIns="45720" rIns="91440" bIns="45720" rtlCol="0" anchor="ctr"/>
          <a:lstStyle>
            <a:lvl1pPr algn="l">
              <a:defRPr sz="1200" b="1">
                <a:solidFill>
                  <a:schemeClr val="tx1"/>
                </a:solidFill>
              </a:defRPr>
            </a:lvl1pPr>
          </a:lstStyle>
          <a:p>
            <a:fld id="{C1691109-F4F8-4597-962C-A4F4B7960636}" type="datetimeFigureOut">
              <a:rPr lang="en-US" smtClean="0"/>
              <a:t>6/29/2023</a:t>
            </a:fld>
            <a:endParaRPr lang="en-US"/>
          </a:p>
        </p:txBody>
      </p:sp>
      <p:sp>
        <p:nvSpPr>
          <p:cNvPr id="5" name="Footer Placeholder 4">
            <a:extLst>
              <a:ext uri="{FF2B5EF4-FFF2-40B4-BE49-F238E27FC236}">
                <a16:creationId xmlns:a16="http://schemas.microsoft.com/office/drawing/2014/main" id="{B7493049-EC55-4ABD-8F77-F5A84AE384F5}"/>
              </a:ext>
            </a:extLst>
          </p:cNvPr>
          <p:cNvSpPr>
            <a:spLocks noGrp="1"/>
          </p:cNvSpPr>
          <p:nvPr>
            <p:ph type="ftr" sz="quarter" idx="3"/>
          </p:nvPr>
        </p:nvSpPr>
        <p:spPr>
          <a:xfrm>
            <a:off x="7756153" y="6356350"/>
            <a:ext cx="3444109" cy="365125"/>
          </a:xfrm>
          <a:prstGeom prst="rect">
            <a:avLst/>
          </a:prstGeom>
        </p:spPr>
        <p:txBody>
          <a:bodyPr vert="horz" lIns="91440" tIns="45720" rIns="91440" bIns="45720" rtlCol="0" anchor="ctr"/>
          <a:lstStyle>
            <a:lvl1pPr algn="r">
              <a:defRPr sz="1200" b="1" cap="all" spc="100" baseline="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6821B6DF-CCDC-4ED0-A4B2-1512B668F4E3}"/>
              </a:ext>
            </a:extLst>
          </p:cNvPr>
          <p:cNvSpPr>
            <a:spLocks noGrp="1"/>
          </p:cNvSpPr>
          <p:nvPr>
            <p:ph type="sldNum" sz="quarter" idx="4"/>
          </p:nvPr>
        </p:nvSpPr>
        <p:spPr>
          <a:xfrm>
            <a:off x="11200263" y="6356350"/>
            <a:ext cx="523902" cy="365125"/>
          </a:xfrm>
          <a:prstGeom prst="rect">
            <a:avLst/>
          </a:prstGeom>
        </p:spPr>
        <p:txBody>
          <a:bodyPr vert="horz" lIns="91440" tIns="45720" rIns="91440" bIns="45720" rtlCol="0" anchor="ctr"/>
          <a:lstStyle>
            <a:lvl1pPr algn="r">
              <a:defRPr sz="1200" b="1">
                <a:solidFill>
                  <a:schemeClr val="tx1"/>
                </a:solidFill>
              </a:defRPr>
            </a:lvl1pPr>
          </a:lstStyle>
          <a:p>
            <a:fld id="{7C7FAD9F-AEE9-406E-B720-57D2B9DB2816}" type="slidenum">
              <a:rPr lang="en-US" smtClean="0"/>
              <a:t>‹#›</a:t>
            </a:fld>
            <a:endParaRPr lang="en-US"/>
          </a:p>
        </p:txBody>
      </p:sp>
      <p:sp>
        <p:nvSpPr>
          <p:cNvPr id="14" name="Freeform: Shape 13">
            <a:extLst>
              <a:ext uri="{FF2B5EF4-FFF2-40B4-BE49-F238E27FC236}">
                <a16:creationId xmlns:a16="http://schemas.microsoft.com/office/drawing/2014/main" id="{42D2C6CA-56BB-4A08-A1E2-342F83955EDB}"/>
              </a:ext>
            </a:extLst>
          </p:cNvPr>
          <p:cNvSpPr/>
          <p:nvPr/>
        </p:nvSpPr>
        <p:spPr>
          <a:xfrm>
            <a:off x="403284" y="389461"/>
            <a:ext cx="11499601" cy="6203902"/>
          </a:xfrm>
          <a:custGeom>
            <a:avLst/>
            <a:gdLst>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321880 w 11499601"/>
              <a:gd name="connsiteY17" fmla="*/ 5943328 h 6250474"/>
              <a:gd name="connsiteX18" fmla="*/ 2161451 w 11499601"/>
              <a:gd name="connsiteY18" fmla="*/ 5941720 h 6250474"/>
              <a:gd name="connsiteX19" fmla="*/ 1884575 w 11499601"/>
              <a:gd name="connsiteY19" fmla="*/ 5937508 h 6250474"/>
              <a:gd name="connsiteX20" fmla="*/ 1731597 w 11499601"/>
              <a:gd name="connsiteY20" fmla="*/ 5934968 h 6250474"/>
              <a:gd name="connsiteX21" fmla="*/ 1588500 w 11499601"/>
              <a:gd name="connsiteY21" fmla="*/ 5940418 h 6250474"/>
              <a:gd name="connsiteX22" fmla="*/ 671167 w 11499601"/>
              <a:gd name="connsiteY22" fmla="*/ 5948382 h 6250474"/>
              <a:gd name="connsiteX23" fmla="*/ 94741 w 11499601"/>
              <a:gd name="connsiteY23" fmla="*/ 5957415 h 6250474"/>
              <a:gd name="connsiteX24" fmla="*/ 37859 w 11499601"/>
              <a:gd name="connsiteY24" fmla="*/ 5876060 h 6250474"/>
              <a:gd name="connsiteX25" fmla="*/ 28975 w 11499601"/>
              <a:gd name="connsiteY25" fmla="*/ 2606888 h 6250474"/>
              <a:gd name="connsiteX26" fmla="*/ 33539 w 11499601"/>
              <a:gd name="connsiteY26" fmla="*/ 59860 h 6250474"/>
              <a:gd name="connsiteX27" fmla="*/ 39830 w 11499601"/>
              <a:gd name="connsiteY27" fmla="*/ 42028 h 6250474"/>
              <a:gd name="connsiteX28" fmla="*/ 88659 w 11499601"/>
              <a:gd name="connsiteY28" fmla="*/ 37282 h 6250474"/>
              <a:gd name="connsiteX29" fmla="*/ 301554 w 11499601"/>
              <a:gd name="connsiteY29" fmla="*/ 37282 h 6250474"/>
              <a:gd name="connsiteX30" fmla="*/ 416464 w 11499601"/>
              <a:gd name="connsiteY30" fmla="*/ 30725 h 6250474"/>
              <a:gd name="connsiteX31" fmla="*/ 907723 w 11499601"/>
              <a:gd name="connsiteY31" fmla="*/ 24269 h 6250474"/>
              <a:gd name="connsiteX32" fmla="*/ 3989089 w 11499601"/>
              <a:gd name="connsiteY32" fmla="*/ 29653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161451 w 11499601"/>
              <a:gd name="connsiteY17" fmla="*/ 5941720 h 6250474"/>
              <a:gd name="connsiteX18" fmla="*/ 1884575 w 11499601"/>
              <a:gd name="connsiteY18" fmla="*/ 5937508 h 6250474"/>
              <a:gd name="connsiteX19" fmla="*/ 1731597 w 11499601"/>
              <a:gd name="connsiteY19" fmla="*/ 5934968 h 6250474"/>
              <a:gd name="connsiteX20" fmla="*/ 1588500 w 11499601"/>
              <a:gd name="connsiteY20" fmla="*/ 5940418 h 6250474"/>
              <a:gd name="connsiteX21" fmla="*/ 671167 w 11499601"/>
              <a:gd name="connsiteY21" fmla="*/ 5948382 h 6250474"/>
              <a:gd name="connsiteX22" fmla="*/ 94741 w 11499601"/>
              <a:gd name="connsiteY22" fmla="*/ 5957415 h 6250474"/>
              <a:gd name="connsiteX23" fmla="*/ 37859 w 11499601"/>
              <a:gd name="connsiteY23" fmla="*/ 5876060 h 6250474"/>
              <a:gd name="connsiteX24" fmla="*/ 28975 w 11499601"/>
              <a:gd name="connsiteY24" fmla="*/ 2606888 h 6250474"/>
              <a:gd name="connsiteX25" fmla="*/ 33539 w 11499601"/>
              <a:gd name="connsiteY25" fmla="*/ 59860 h 6250474"/>
              <a:gd name="connsiteX26" fmla="*/ 39830 w 11499601"/>
              <a:gd name="connsiteY26" fmla="*/ 42028 h 6250474"/>
              <a:gd name="connsiteX27" fmla="*/ 88659 w 11499601"/>
              <a:gd name="connsiteY27" fmla="*/ 37282 h 6250474"/>
              <a:gd name="connsiteX28" fmla="*/ 301554 w 11499601"/>
              <a:gd name="connsiteY28" fmla="*/ 37282 h 6250474"/>
              <a:gd name="connsiteX29" fmla="*/ 416464 w 11499601"/>
              <a:gd name="connsiteY29" fmla="*/ 30725 h 6250474"/>
              <a:gd name="connsiteX30" fmla="*/ 907723 w 11499601"/>
              <a:gd name="connsiteY30" fmla="*/ 24269 h 6250474"/>
              <a:gd name="connsiteX31" fmla="*/ 3989089 w 11499601"/>
              <a:gd name="connsiteY31" fmla="*/ 29653 h 6250474"/>
              <a:gd name="connsiteX32" fmla="*/ 9680053 w 11499601"/>
              <a:gd name="connsiteY32"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1884575 w 11499601"/>
              <a:gd name="connsiteY17" fmla="*/ 5937508 h 6250474"/>
              <a:gd name="connsiteX18" fmla="*/ 1731597 w 11499601"/>
              <a:gd name="connsiteY18" fmla="*/ 5934968 h 6250474"/>
              <a:gd name="connsiteX19" fmla="*/ 1588500 w 11499601"/>
              <a:gd name="connsiteY19" fmla="*/ 5940418 h 6250474"/>
              <a:gd name="connsiteX20" fmla="*/ 671167 w 11499601"/>
              <a:gd name="connsiteY20" fmla="*/ 5948382 h 6250474"/>
              <a:gd name="connsiteX21" fmla="*/ 94741 w 11499601"/>
              <a:gd name="connsiteY21" fmla="*/ 5957415 h 6250474"/>
              <a:gd name="connsiteX22" fmla="*/ 37859 w 11499601"/>
              <a:gd name="connsiteY22" fmla="*/ 5876060 h 6250474"/>
              <a:gd name="connsiteX23" fmla="*/ 28975 w 11499601"/>
              <a:gd name="connsiteY23" fmla="*/ 2606888 h 6250474"/>
              <a:gd name="connsiteX24" fmla="*/ 33539 w 11499601"/>
              <a:gd name="connsiteY24" fmla="*/ 59860 h 6250474"/>
              <a:gd name="connsiteX25" fmla="*/ 39830 w 11499601"/>
              <a:gd name="connsiteY25" fmla="*/ 42028 h 6250474"/>
              <a:gd name="connsiteX26" fmla="*/ 88659 w 11499601"/>
              <a:gd name="connsiteY26" fmla="*/ 37282 h 6250474"/>
              <a:gd name="connsiteX27" fmla="*/ 301554 w 11499601"/>
              <a:gd name="connsiteY27" fmla="*/ 37282 h 6250474"/>
              <a:gd name="connsiteX28" fmla="*/ 416464 w 11499601"/>
              <a:gd name="connsiteY28" fmla="*/ 30725 h 6250474"/>
              <a:gd name="connsiteX29" fmla="*/ 907723 w 11499601"/>
              <a:gd name="connsiteY29" fmla="*/ 24269 h 6250474"/>
              <a:gd name="connsiteX30" fmla="*/ 3989089 w 11499601"/>
              <a:gd name="connsiteY30" fmla="*/ 29653 h 6250474"/>
              <a:gd name="connsiteX31" fmla="*/ 9680053 w 11499601"/>
              <a:gd name="connsiteY31"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11590 w 11499601"/>
              <a:gd name="connsiteY9" fmla="*/ 5989374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01402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731597 w 11499601"/>
              <a:gd name="connsiteY16" fmla="*/ 5934968 h 6250474"/>
              <a:gd name="connsiteX17" fmla="*/ 1588500 w 11499601"/>
              <a:gd name="connsiteY17" fmla="*/ 5940418 h 6250474"/>
              <a:gd name="connsiteX18" fmla="*/ 671167 w 11499601"/>
              <a:gd name="connsiteY18" fmla="*/ 5948382 h 6250474"/>
              <a:gd name="connsiteX19" fmla="*/ 94741 w 11499601"/>
              <a:gd name="connsiteY19" fmla="*/ 5957415 h 6250474"/>
              <a:gd name="connsiteX20" fmla="*/ 37859 w 11499601"/>
              <a:gd name="connsiteY20" fmla="*/ 5876060 h 6250474"/>
              <a:gd name="connsiteX21" fmla="*/ 28975 w 11499601"/>
              <a:gd name="connsiteY21" fmla="*/ 2606888 h 6250474"/>
              <a:gd name="connsiteX22" fmla="*/ 33539 w 11499601"/>
              <a:gd name="connsiteY22" fmla="*/ 59860 h 6250474"/>
              <a:gd name="connsiteX23" fmla="*/ 39830 w 11499601"/>
              <a:gd name="connsiteY23" fmla="*/ 42028 h 6250474"/>
              <a:gd name="connsiteX24" fmla="*/ 88659 w 11499601"/>
              <a:gd name="connsiteY24" fmla="*/ 37282 h 6250474"/>
              <a:gd name="connsiteX25" fmla="*/ 301554 w 11499601"/>
              <a:gd name="connsiteY25" fmla="*/ 37282 h 6250474"/>
              <a:gd name="connsiteX26" fmla="*/ 416464 w 11499601"/>
              <a:gd name="connsiteY26" fmla="*/ 30725 h 6250474"/>
              <a:gd name="connsiteX27" fmla="*/ 907723 w 11499601"/>
              <a:gd name="connsiteY27" fmla="*/ 24269 h 6250474"/>
              <a:gd name="connsiteX28" fmla="*/ 3989089 w 11499601"/>
              <a:gd name="connsiteY28" fmla="*/ 29653 h 6250474"/>
              <a:gd name="connsiteX29" fmla="*/ 9680053 w 11499601"/>
              <a:gd name="connsiteY29"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88500 w 11499601"/>
              <a:gd name="connsiteY16" fmla="*/ 5940418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16786 w 11499601"/>
              <a:gd name="connsiteY15" fmla="*/ 5901423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71167 w 11499601"/>
              <a:gd name="connsiteY16" fmla="*/ 5948382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5500 h 6255974"/>
              <a:gd name="connsiteX1" fmla="*/ 11263634 w 11499601"/>
              <a:gd name="connsiteY1" fmla="*/ 16394 h 6255974"/>
              <a:gd name="connsiteX2" fmla="*/ 11499601 w 11499601"/>
              <a:gd name="connsiteY2" fmla="*/ 64794 h 6255974"/>
              <a:gd name="connsiteX3" fmla="*/ 11496115 w 11499601"/>
              <a:gd name="connsiteY3" fmla="*/ 338710 h 6255974"/>
              <a:gd name="connsiteX4" fmla="*/ 11496626 w 11499601"/>
              <a:gd name="connsiteY4" fmla="*/ 807372 h 6255974"/>
              <a:gd name="connsiteX5" fmla="*/ 11482477 w 11499601"/>
              <a:gd name="connsiteY5" fmla="*/ 1840079 h 6255974"/>
              <a:gd name="connsiteX6" fmla="*/ 11478714 w 11499601"/>
              <a:gd name="connsiteY6" fmla="*/ 3525714 h 6255974"/>
              <a:gd name="connsiteX7" fmla="*/ 11419375 w 11499601"/>
              <a:gd name="connsiteY7" fmla="*/ 5987933 h 6255974"/>
              <a:gd name="connsiteX8" fmla="*/ 5959453 w 11499601"/>
              <a:gd name="connsiteY8" fmla="*/ 5978886 h 6255974"/>
              <a:gd name="connsiteX9" fmla="*/ 4858766 w 11499601"/>
              <a:gd name="connsiteY9" fmla="*/ 6005062 h 6255974"/>
              <a:gd name="connsiteX10" fmla="*/ 3239306 w 11499601"/>
              <a:gd name="connsiteY10" fmla="*/ 5978241 h 6255974"/>
              <a:gd name="connsiteX11" fmla="*/ 3217554 w 11499601"/>
              <a:gd name="connsiteY11" fmla="*/ 6011412 h 6255974"/>
              <a:gd name="connsiteX12" fmla="*/ 3219866 w 11499601"/>
              <a:gd name="connsiteY12" fmla="*/ 6255974 h 6255974"/>
              <a:gd name="connsiteX13" fmla="*/ 2870715 w 11499601"/>
              <a:gd name="connsiteY13" fmla="*/ 6061661 h 6255974"/>
              <a:gd name="connsiteX14" fmla="*/ 2785655 w 11499601"/>
              <a:gd name="connsiteY14" fmla="*/ 5978241 h 6255974"/>
              <a:gd name="connsiteX15" fmla="*/ 2301504 w 11499601"/>
              <a:gd name="connsiteY15" fmla="*/ 5973147 h 6255974"/>
              <a:gd name="connsiteX16" fmla="*/ 666073 w 11499601"/>
              <a:gd name="connsiteY16" fmla="*/ 5964071 h 6255974"/>
              <a:gd name="connsiteX17" fmla="*/ 94741 w 11499601"/>
              <a:gd name="connsiteY17" fmla="*/ 5962915 h 6255974"/>
              <a:gd name="connsiteX18" fmla="*/ 37859 w 11499601"/>
              <a:gd name="connsiteY18" fmla="*/ 5881560 h 6255974"/>
              <a:gd name="connsiteX19" fmla="*/ 28975 w 11499601"/>
              <a:gd name="connsiteY19" fmla="*/ 2612388 h 6255974"/>
              <a:gd name="connsiteX20" fmla="*/ 33539 w 11499601"/>
              <a:gd name="connsiteY20" fmla="*/ 65360 h 6255974"/>
              <a:gd name="connsiteX21" fmla="*/ 39830 w 11499601"/>
              <a:gd name="connsiteY21" fmla="*/ 47528 h 6255974"/>
              <a:gd name="connsiteX22" fmla="*/ 88659 w 11499601"/>
              <a:gd name="connsiteY22" fmla="*/ 42782 h 6255974"/>
              <a:gd name="connsiteX23" fmla="*/ 301554 w 11499601"/>
              <a:gd name="connsiteY23" fmla="*/ 42782 h 6255974"/>
              <a:gd name="connsiteX24" fmla="*/ 416464 w 11499601"/>
              <a:gd name="connsiteY24" fmla="*/ 36225 h 6255974"/>
              <a:gd name="connsiteX25" fmla="*/ 907723 w 11499601"/>
              <a:gd name="connsiteY25" fmla="*/ 29769 h 6255974"/>
              <a:gd name="connsiteX26" fmla="*/ 3989089 w 11499601"/>
              <a:gd name="connsiteY26" fmla="*/ 35153 h 6255974"/>
              <a:gd name="connsiteX27" fmla="*/ 9680053 w 11499601"/>
              <a:gd name="connsiteY27" fmla="*/ 5500 h 6255974"/>
              <a:gd name="connsiteX0" fmla="*/ 9680053 w 11499601"/>
              <a:gd name="connsiteY0" fmla="*/ 0 h 6250474"/>
              <a:gd name="connsiteX1" fmla="*/ 11263634 w 11499601"/>
              <a:gd name="connsiteY1" fmla="*/ 10894 h 6250474"/>
              <a:gd name="connsiteX2" fmla="*/ 11499601 w 11499601"/>
              <a:gd name="connsiteY2" fmla="*/ 5929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1172 w 11499601"/>
              <a:gd name="connsiteY3" fmla="*/ 31329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499601" h="6250474">
                <a:moveTo>
                  <a:pt x="9680053" y="0"/>
                </a:moveTo>
                <a:lnTo>
                  <a:pt x="11263634" y="10894"/>
                </a:lnTo>
                <a:cubicBezTo>
                  <a:pt x="11382518" y="17609"/>
                  <a:pt x="11483635" y="5293"/>
                  <a:pt x="11499601" y="39374"/>
                </a:cubicBezTo>
                <a:lnTo>
                  <a:pt x="11491172" y="313290"/>
                </a:lnTo>
                <a:cubicBezTo>
                  <a:pt x="11491342" y="469511"/>
                  <a:pt x="11496456" y="645651"/>
                  <a:pt x="11496626" y="801872"/>
                </a:cubicBezTo>
                <a:cubicBezTo>
                  <a:pt x="11485119" y="918570"/>
                  <a:pt x="11483798" y="1773917"/>
                  <a:pt x="11482477" y="1834579"/>
                </a:cubicBezTo>
                <a:cubicBezTo>
                  <a:pt x="11462397" y="2645173"/>
                  <a:pt x="11489491" y="2970847"/>
                  <a:pt x="11478714" y="3520214"/>
                </a:cubicBezTo>
                <a:cubicBezTo>
                  <a:pt x="11462615" y="5654060"/>
                  <a:pt x="11560172" y="6010354"/>
                  <a:pt x="11419375" y="5982433"/>
                </a:cubicBezTo>
                <a:cubicBezTo>
                  <a:pt x="9251879" y="6044921"/>
                  <a:pt x="7569480" y="6004728"/>
                  <a:pt x="5959453" y="5973386"/>
                </a:cubicBezTo>
                <a:lnTo>
                  <a:pt x="4858766" y="5999562"/>
                </a:lnTo>
                <a:lnTo>
                  <a:pt x="3239306" y="5972741"/>
                </a:lnTo>
                <a:lnTo>
                  <a:pt x="3217554" y="6005912"/>
                </a:lnTo>
                <a:cubicBezTo>
                  <a:pt x="3195952" y="6047442"/>
                  <a:pt x="3201415" y="6144511"/>
                  <a:pt x="3219866" y="6250474"/>
                </a:cubicBezTo>
                <a:cubicBezTo>
                  <a:pt x="3113618" y="6201492"/>
                  <a:pt x="2980145" y="6145854"/>
                  <a:pt x="2870715" y="6056161"/>
                </a:cubicBezTo>
                <a:lnTo>
                  <a:pt x="2785655" y="5972741"/>
                </a:lnTo>
                <a:lnTo>
                  <a:pt x="2301504" y="5967647"/>
                </a:lnTo>
                <a:lnTo>
                  <a:pt x="666073" y="5958571"/>
                </a:lnTo>
                <a:cubicBezTo>
                  <a:pt x="416338" y="5959078"/>
                  <a:pt x="199443" y="5971167"/>
                  <a:pt x="94741" y="5957415"/>
                </a:cubicBezTo>
                <a:cubicBezTo>
                  <a:pt x="-9961" y="5943663"/>
                  <a:pt x="43390" y="5957506"/>
                  <a:pt x="37859" y="5876060"/>
                </a:cubicBezTo>
                <a:cubicBezTo>
                  <a:pt x="13485" y="5737802"/>
                  <a:pt x="42281" y="4414258"/>
                  <a:pt x="28975" y="2606888"/>
                </a:cubicBezTo>
                <a:cubicBezTo>
                  <a:pt x="-19249" y="1512253"/>
                  <a:pt x="110" y="488851"/>
                  <a:pt x="33539" y="59860"/>
                </a:cubicBezTo>
                <a:cubicBezTo>
                  <a:pt x="34137" y="52184"/>
                  <a:pt x="36271" y="46366"/>
                  <a:pt x="39830" y="42028"/>
                </a:cubicBezTo>
                <a:lnTo>
                  <a:pt x="88659" y="37282"/>
                </a:lnTo>
                <a:lnTo>
                  <a:pt x="301554" y="37282"/>
                </a:lnTo>
                <a:lnTo>
                  <a:pt x="416464" y="30725"/>
                </a:lnTo>
                <a:lnTo>
                  <a:pt x="907723" y="24269"/>
                </a:lnTo>
                <a:lnTo>
                  <a:pt x="3989089" y="29653"/>
                </a:lnTo>
                <a:lnTo>
                  <a:pt x="9680053" y="0"/>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63975871"/>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40" r:id="rId5"/>
    <p:sldLayoutId id="2147483745" r:id="rId6"/>
    <p:sldLayoutId id="2147483741" r:id="rId7"/>
    <p:sldLayoutId id="2147483742" r:id="rId8"/>
    <p:sldLayoutId id="2147483743" r:id="rId9"/>
    <p:sldLayoutId id="2147483744" r:id="rId10"/>
    <p:sldLayoutId id="2147483746" r:id="rId11"/>
  </p:sldLayoutIdLst>
  <p:txStyles>
    <p:titleStyle>
      <a:lvl1pPr algn="l" defTabSz="914400" rtl="0" eaLnBrk="1" latinLnBrk="0" hangingPunct="1">
        <a:lnSpc>
          <a:spcPct val="100000"/>
        </a:lnSpc>
        <a:spcBef>
          <a:spcPct val="0"/>
        </a:spcBef>
        <a:buNone/>
        <a:defRPr sz="4800" b="1" kern="1200" spc="100" baseline="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video" Target="https://www.youtube.com/embed/4ASKMcdCc3g?feature=oembed"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ideo" Target="https://www.youtube.com/embed/YDXOioU_OKM?feature=oembed"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ideo" Target="https://www.youtube.com/embed/YDXOioU_OKM?feature=oembed" TargetMode="Externa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17" Type="http://schemas.openxmlformats.org/officeDocument/2006/relationships/image" Target="../media/image65.png"/><Relationship Id="rId21" Type="http://schemas.openxmlformats.org/officeDocument/2006/relationships/image" Target="../media/image17.png"/><Relationship Id="rId42" Type="http://schemas.openxmlformats.org/officeDocument/2006/relationships/customXml" Target="../ink/ink20.xml"/><Relationship Id="rId63" Type="http://schemas.openxmlformats.org/officeDocument/2006/relationships/image" Target="../media/image38.png"/><Relationship Id="rId84" Type="http://schemas.openxmlformats.org/officeDocument/2006/relationships/customXml" Target="../ink/ink41.xml"/><Relationship Id="rId138" Type="http://schemas.openxmlformats.org/officeDocument/2006/relationships/customXml" Target="../ink/ink68.xml"/><Relationship Id="rId159" Type="http://schemas.openxmlformats.org/officeDocument/2006/relationships/image" Target="../media/image86.png"/><Relationship Id="rId170" Type="http://schemas.openxmlformats.org/officeDocument/2006/relationships/customXml" Target="../ink/ink84.xml"/><Relationship Id="rId191" Type="http://schemas.openxmlformats.org/officeDocument/2006/relationships/image" Target="../media/image102.png"/><Relationship Id="rId205" Type="http://schemas.openxmlformats.org/officeDocument/2006/relationships/image" Target="../media/image109.png"/><Relationship Id="rId107" Type="http://schemas.openxmlformats.org/officeDocument/2006/relationships/image" Target="../media/image60.png"/><Relationship Id="rId11" Type="http://schemas.openxmlformats.org/officeDocument/2006/relationships/image" Target="../media/image12.png"/><Relationship Id="rId32" Type="http://schemas.openxmlformats.org/officeDocument/2006/relationships/customXml" Target="../ink/ink15.xml"/><Relationship Id="rId53" Type="http://schemas.openxmlformats.org/officeDocument/2006/relationships/image" Target="../media/image33.png"/><Relationship Id="rId74" Type="http://schemas.openxmlformats.org/officeDocument/2006/relationships/customXml" Target="../ink/ink36.xml"/><Relationship Id="rId128" Type="http://schemas.openxmlformats.org/officeDocument/2006/relationships/customXml" Target="../ink/ink63.xml"/><Relationship Id="rId149" Type="http://schemas.openxmlformats.org/officeDocument/2006/relationships/image" Target="../media/image81.png"/><Relationship Id="rId5" Type="http://schemas.openxmlformats.org/officeDocument/2006/relationships/image" Target="../media/image9.png"/><Relationship Id="rId95" Type="http://schemas.openxmlformats.org/officeDocument/2006/relationships/image" Target="../media/image54.png"/><Relationship Id="rId160" Type="http://schemas.openxmlformats.org/officeDocument/2006/relationships/customXml" Target="../ink/ink79.xml"/><Relationship Id="rId181" Type="http://schemas.openxmlformats.org/officeDocument/2006/relationships/image" Target="../media/image97.png"/><Relationship Id="rId22" Type="http://schemas.openxmlformats.org/officeDocument/2006/relationships/customXml" Target="../ink/ink10.xml"/><Relationship Id="rId43" Type="http://schemas.openxmlformats.org/officeDocument/2006/relationships/image" Target="../media/image28.png"/><Relationship Id="rId64" Type="http://schemas.openxmlformats.org/officeDocument/2006/relationships/customXml" Target="../ink/ink31.xml"/><Relationship Id="rId118" Type="http://schemas.openxmlformats.org/officeDocument/2006/relationships/customXml" Target="../ink/ink58.xml"/><Relationship Id="rId139" Type="http://schemas.openxmlformats.org/officeDocument/2006/relationships/image" Target="../media/image76.png"/><Relationship Id="rId85" Type="http://schemas.openxmlformats.org/officeDocument/2006/relationships/image" Target="../media/image49.png"/><Relationship Id="rId150" Type="http://schemas.openxmlformats.org/officeDocument/2006/relationships/customXml" Target="../ink/ink74.xml"/><Relationship Id="rId171" Type="http://schemas.openxmlformats.org/officeDocument/2006/relationships/image" Target="../media/image92.png"/><Relationship Id="rId192" Type="http://schemas.openxmlformats.org/officeDocument/2006/relationships/customXml" Target="../ink/ink95.xml"/><Relationship Id="rId206" Type="http://schemas.openxmlformats.org/officeDocument/2006/relationships/customXml" Target="../ink/ink102.xml"/><Relationship Id="rId12" Type="http://schemas.openxmlformats.org/officeDocument/2006/relationships/customXml" Target="../ink/ink5.xml"/><Relationship Id="rId33" Type="http://schemas.openxmlformats.org/officeDocument/2006/relationships/image" Target="../media/image23.png"/><Relationship Id="rId108" Type="http://schemas.openxmlformats.org/officeDocument/2006/relationships/customXml" Target="../ink/ink53.xml"/><Relationship Id="rId129" Type="http://schemas.openxmlformats.org/officeDocument/2006/relationships/image" Target="../media/image71.png"/><Relationship Id="rId54" Type="http://schemas.openxmlformats.org/officeDocument/2006/relationships/customXml" Target="../ink/ink26.xml"/><Relationship Id="rId75" Type="http://schemas.openxmlformats.org/officeDocument/2006/relationships/image" Target="../media/image44.png"/><Relationship Id="rId96" Type="http://schemas.openxmlformats.org/officeDocument/2006/relationships/customXml" Target="../ink/ink47.xml"/><Relationship Id="rId140" Type="http://schemas.openxmlformats.org/officeDocument/2006/relationships/customXml" Target="../ink/ink69.xml"/><Relationship Id="rId161" Type="http://schemas.openxmlformats.org/officeDocument/2006/relationships/image" Target="../media/image87.png"/><Relationship Id="rId182" Type="http://schemas.openxmlformats.org/officeDocument/2006/relationships/customXml" Target="../ink/ink90.xml"/><Relationship Id="rId6" Type="http://schemas.openxmlformats.org/officeDocument/2006/relationships/customXml" Target="../ink/ink2.xml"/><Relationship Id="rId23" Type="http://schemas.openxmlformats.org/officeDocument/2006/relationships/image" Target="../media/image18.png"/><Relationship Id="rId119" Type="http://schemas.openxmlformats.org/officeDocument/2006/relationships/image" Target="../media/image66.png"/><Relationship Id="rId44" Type="http://schemas.openxmlformats.org/officeDocument/2006/relationships/customXml" Target="../ink/ink21.xml"/><Relationship Id="rId65" Type="http://schemas.openxmlformats.org/officeDocument/2006/relationships/image" Target="../media/image39.png"/><Relationship Id="rId86" Type="http://schemas.openxmlformats.org/officeDocument/2006/relationships/customXml" Target="../ink/ink42.xml"/><Relationship Id="rId130" Type="http://schemas.openxmlformats.org/officeDocument/2006/relationships/customXml" Target="../ink/ink64.xml"/><Relationship Id="rId151" Type="http://schemas.openxmlformats.org/officeDocument/2006/relationships/image" Target="../media/image82.png"/><Relationship Id="rId172" Type="http://schemas.openxmlformats.org/officeDocument/2006/relationships/customXml" Target="../ink/ink85.xml"/><Relationship Id="rId193" Type="http://schemas.openxmlformats.org/officeDocument/2006/relationships/image" Target="../media/image103.png"/><Relationship Id="rId207" Type="http://schemas.openxmlformats.org/officeDocument/2006/relationships/image" Target="../media/image110.png"/><Relationship Id="rId13" Type="http://schemas.openxmlformats.org/officeDocument/2006/relationships/image" Target="../media/image13.png"/><Relationship Id="rId109" Type="http://schemas.openxmlformats.org/officeDocument/2006/relationships/image" Target="../media/image61.png"/><Relationship Id="rId34" Type="http://schemas.openxmlformats.org/officeDocument/2006/relationships/customXml" Target="../ink/ink16.xml"/><Relationship Id="rId55" Type="http://schemas.openxmlformats.org/officeDocument/2006/relationships/image" Target="../media/image34.png"/><Relationship Id="rId76" Type="http://schemas.openxmlformats.org/officeDocument/2006/relationships/customXml" Target="../ink/ink37.xml"/><Relationship Id="rId97" Type="http://schemas.openxmlformats.org/officeDocument/2006/relationships/image" Target="../media/image55.png"/><Relationship Id="rId120" Type="http://schemas.openxmlformats.org/officeDocument/2006/relationships/customXml" Target="../ink/ink59.xml"/><Relationship Id="rId141" Type="http://schemas.openxmlformats.org/officeDocument/2006/relationships/image" Target="../media/image77.png"/><Relationship Id="rId7" Type="http://schemas.openxmlformats.org/officeDocument/2006/relationships/image" Target="../media/image10.png"/><Relationship Id="rId162" Type="http://schemas.openxmlformats.org/officeDocument/2006/relationships/customXml" Target="../ink/ink80.xml"/><Relationship Id="rId183" Type="http://schemas.openxmlformats.org/officeDocument/2006/relationships/image" Target="../media/image98.png"/><Relationship Id="rId24" Type="http://schemas.openxmlformats.org/officeDocument/2006/relationships/customXml" Target="../ink/ink11.xml"/><Relationship Id="rId45" Type="http://schemas.openxmlformats.org/officeDocument/2006/relationships/image" Target="../media/image29.png"/><Relationship Id="rId66" Type="http://schemas.openxmlformats.org/officeDocument/2006/relationships/customXml" Target="../ink/ink32.xml"/><Relationship Id="rId87" Type="http://schemas.openxmlformats.org/officeDocument/2006/relationships/image" Target="../media/image50.png"/><Relationship Id="rId110" Type="http://schemas.openxmlformats.org/officeDocument/2006/relationships/customXml" Target="../ink/ink54.xml"/><Relationship Id="rId131" Type="http://schemas.openxmlformats.org/officeDocument/2006/relationships/image" Target="../media/image72.png"/><Relationship Id="rId61" Type="http://schemas.openxmlformats.org/officeDocument/2006/relationships/image" Target="../media/image37.png"/><Relationship Id="rId82" Type="http://schemas.openxmlformats.org/officeDocument/2006/relationships/customXml" Target="../ink/ink40.xml"/><Relationship Id="rId152" Type="http://schemas.openxmlformats.org/officeDocument/2006/relationships/customXml" Target="../ink/ink75.xml"/><Relationship Id="rId173" Type="http://schemas.openxmlformats.org/officeDocument/2006/relationships/image" Target="../media/image93.png"/><Relationship Id="rId194" Type="http://schemas.openxmlformats.org/officeDocument/2006/relationships/customXml" Target="../ink/ink96.xml"/><Relationship Id="rId199" Type="http://schemas.openxmlformats.org/officeDocument/2006/relationships/image" Target="../media/image106.png"/><Relationship Id="rId203" Type="http://schemas.openxmlformats.org/officeDocument/2006/relationships/image" Target="../media/image108.png"/><Relationship Id="rId208" Type="http://schemas.openxmlformats.org/officeDocument/2006/relationships/customXml" Target="../ink/ink103.xml"/><Relationship Id="rId19" Type="http://schemas.openxmlformats.org/officeDocument/2006/relationships/image" Target="../media/image16.png"/><Relationship Id="rId14" Type="http://schemas.openxmlformats.org/officeDocument/2006/relationships/customXml" Target="../ink/ink6.xml"/><Relationship Id="rId30" Type="http://schemas.openxmlformats.org/officeDocument/2006/relationships/customXml" Target="../ink/ink14.xml"/><Relationship Id="rId35" Type="http://schemas.openxmlformats.org/officeDocument/2006/relationships/image" Target="../media/image24.png"/><Relationship Id="rId56" Type="http://schemas.openxmlformats.org/officeDocument/2006/relationships/customXml" Target="../ink/ink27.xml"/><Relationship Id="rId77" Type="http://schemas.openxmlformats.org/officeDocument/2006/relationships/image" Target="../media/image45.png"/><Relationship Id="rId100" Type="http://schemas.openxmlformats.org/officeDocument/2006/relationships/customXml" Target="../ink/ink49.xml"/><Relationship Id="rId105" Type="http://schemas.openxmlformats.org/officeDocument/2006/relationships/image" Target="../media/image59.png"/><Relationship Id="rId126" Type="http://schemas.openxmlformats.org/officeDocument/2006/relationships/customXml" Target="../ink/ink62.xml"/><Relationship Id="rId147" Type="http://schemas.openxmlformats.org/officeDocument/2006/relationships/image" Target="../media/image80.png"/><Relationship Id="rId168" Type="http://schemas.openxmlformats.org/officeDocument/2006/relationships/customXml" Target="../ink/ink83.xml"/><Relationship Id="rId8" Type="http://schemas.openxmlformats.org/officeDocument/2006/relationships/customXml" Target="../ink/ink3.xml"/><Relationship Id="rId51" Type="http://schemas.openxmlformats.org/officeDocument/2006/relationships/image" Target="../media/image32.png"/><Relationship Id="rId72" Type="http://schemas.openxmlformats.org/officeDocument/2006/relationships/customXml" Target="../ink/ink35.xml"/><Relationship Id="rId93" Type="http://schemas.openxmlformats.org/officeDocument/2006/relationships/image" Target="../media/image53.png"/><Relationship Id="rId98" Type="http://schemas.openxmlformats.org/officeDocument/2006/relationships/customXml" Target="../ink/ink48.xml"/><Relationship Id="rId121" Type="http://schemas.openxmlformats.org/officeDocument/2006/relationships/image" Target="../media/image67.png"/><Relationship Id="rId142" Type="http://schemas.openxmlformats.org/officeDocument/2006/relationships/customXml" Target="../ink/ink70.xml"/><Relationship Id="rId163" Type="http://schemas.openxmlformats.org/officeDocument/2006/relationships/image" Target="../media/image88.png"/><Relationship Id="rId184" Type="http://schemas.openxmlformats.org/officeDocument/2006/relationships/customXml" Target="../ink/ink91.xml"/><Relationship Id="rId189" Type="http://schemas.openxmlformats.org/officeDocument/2006/relationships/image" Target="../media/image101.png"/><Relationship Id="rId3" Type="http://schemas.openxmlformats.org/officeDocument/2006/relationships/image" Target="../media/image8.jpeg"/><Relationship Id="rId25" Type="http://schemas.openxmlformats.org/officeDocument/2006/relationships/image" Target="../media/image19.png"/><Relationship Id="rId46" Type="http://schemas.openxmlformats.org/officeDocument/2006/relationships/customXml" Target="../ink/ink22.xml"/><Relationship Id="rId67" Type="http://schemas.openxmlformats.org/officeDocument/2006/relationships/image" Target="../media/image40.png"/><Relationship Id="rId116" Type="http://schemas.openxmlformats.org/officeDocument/2006/relationships/customXml" Target="../ink/ink57.xml"/><Relationship Id="rId137" Type="http://schemas.openxmlformats.org/officeDocument/2006/relationships/image" Target="../media/image75.png"/><Relationship Id="rId158" Type="http://schemas.openxmlformats.org/officeDocument/2006/relationships/customXml" Target="../ink/ink78.xml"/><Relationship Id="rId20" Type="http://schemas.openxmlformats.org/officeDocument/2006/relationships/customXml" Target="../ink/ink9.xml"/><Relationship Id="rId41" Type="http://schemas.openxmlformats.org/officeDocument/2006/relationships/image" Target="../media/image27.png"/><Relationship Id="rId62" Type="http://schemas.openxmlformats.org/officeDocument/2006/relationships/customXml" Target="../ink/ink30.xml"/><Relationship Id="rId83" Type="http://schemas.openxmlformats.org/officeDocument/2006/relationships/image" Target="../media/image48.png"/><Relationship Id="rId88" Type="http://schemas.openxmlformats.org/officeDocument/2006/relationships/customXml" Target="../ink/ink43.xml"/><Relationship Id="rId111" Type="http://schemas.openxmlformats.org/officeDocument/2006/relationships/image" Target="../media/image62.png"/><Relationship Id="rId132" Type="http://schemas.openxmlformats.org/officeDocument/2006/relationships/customXml" Target="../ink/ink65.xml"/><Relationship Id="rId153" Type="http://schemas.openxmlformats.org/officeDocument/2006/relationships/image" Target="../media/image83.png"/><Relationship Id="rId174" Type="http://schemas.openxmlformats.org/officeDocument/2006/relationships/customXml" Target="../ink/ink86.xml"/><Relationship Id="rId179" Type="http://schemas.openxmlformats.org/officeDocument/2006/relationships/image" Target="../media/image96.png"/><Relationship Id="rId195" Type="http://schemas.openxmlformats.org/officeDocument/2006/relationships/image" Target="../media/image104.png"/><Relationship Id="rId209" Type="http://schemas.openxmlformats.org/officeDocument/2006/relationships/image" Target="../media/image111.png"/><Relationship Id="rId190" Type="http://schemas.openxmlformats.org/officeDocument/2006/relationships/customXml" Target="../ink/ink94.xml"/><Relationship Id="rId204" Type="http://schemas.openxmlformats.org/officeDocument/2006/relationships/customXml" Target="../ink/ink101.xml"/><Relationship Id="rId15" Type="http://schemas.openxmlformats.org/officeDocument/2006/relationships/image" Target="../media/image14.png"/><Relationship Id="rId36" Type="http://schemas.openxmlformats.org/officeDocument/2006/relationships/customXml" Target="../ink/ink17.xml"/><Relationship Id="rId57" Type="http://schemas.openxmlformats.org/officeDocument/2006/relationships/image" Target="../media/image35.png"/><Relationship Id="rId106" Type="http://schemas.openxmlformats.org/officeDocument/2006/relationships/customXml" Target="../ink/ink52.xml"/><Relationship Id="rId127" Type="http://schemas.openxmlformats.org/officeDocument/2006/relationships/image" Target="../media/image70.png"/><Relationship Id="rId10" Type="http://schemas.openxmlformats.org/officeDocument/2006/relationships/customXml" Target="../ink/ink4.xml"/><Relationship Id="rId31" Type="http://schemas.openxmlformats.org/officeDocument/2006/relationships/image" Target="../media/image22.png"/><Relationship Id="rId52" Type="http://schemas.openxmlformats.org/officeDocument/2006/relationships/customXml" Target="../ink/ink25.xml"/><Relationship Id="rId73" Type="http://schemas.openxmlformats.org/officeDocument/2006/relationships/image" Target="../media/image43.png"/><Relationship Id="rId78" Type="http://schemas.openxmlformats.org/officeDocument/2006/relationships/customXml" Target="../ink/ink38.xml"/><Relationship Id="rId94" Type="http://schemas.openxmlformats.org/officeDocument/2006/relationships/customXml" Target="../ink/ink46.xml"/><Relationship Id="rId99" Type="http://schemas.openxmlformats.org/officeDocument/2006/relationships/image" Target="../media/image56.png"/><Relationship Id="rId101" Type="http://schemas.openxmlformats.org/officeDocument/2006/relationships/image" Target="../media/image57.png"/><Relationship Id="rId122" Type="http://schemas.openxmlformats.org/officeDocument/2006/relationships/customXml" Target="../ink/ink60.xml"/><Relationship Id="rId143" Type="http://schemas.openxmlformats.org/officeDocument/2006/relationships/image" Target="../media/image78.png"/><Relationship Id="rId148" Type="http://schemas.openxmlformats.org/officeDocument/2006/relationships/customXml" Target="../ink/ink73.xml"/><Relationship Id="rId164" Type="http://schemas.openxmlformats.org/officeDocument/2006/relationships/customXml" Target="../ink/ink81.xml"/><Relationship Id="rId169" Type="http://schemas.openxmlformats.org/officeDocument/2006/relationships/image" Target="../media/image91.png"/><Relationship Id="rId185" Type="http://schemas.openxmlformats.org/officeDocument/2006/relationships/image" Target="../media/image99.png"/><Relationship Id="rId4" Type="http://schemas.openxmlformats.org/officeDocument/2006/relationships/customXml" Target="../ink/ink1.xml"/><Relationship Id="rId9" Type="http://schemas.openxmlformats.org/officeDocument/2006/relationships/image" Target="../media/image11.png"/><Relationship Id="rId180" Type="http://schemas.openxmlformats.org/officeDocument/2006/relationships/customXml" Target="../ink/ink89.xml"/><Relationship Id="rId210" Type="http://schemas.openxmlformats.org/officeDocument/2006/relationships/image" Target="../media/image112.png"/><Relationship Id="rId26" Type="http://schemas.openxmlformats.org/officeDocument/2006/relationships/customXml" Target="../ink/ink12.xml"/><Relationship Id="rId47" Type="http://schemas.openxmlformats.org/officeDocument/2006/relationships/image" Target="../media/image30.png"/><Relationship Id="rId68" Type="http://schemas.openxmlformats.org/officeDocument/2006/relationships/customXml" Target="../ink/ink33.xml"/><Relationship Id="rId89" Type="http://schemas.openxmlformats.org/officeDocument/2006/relationships/image" Target="../media/image51.png"/><Relationship Id="rId112" Type="http://schemas.openxmlformats.org/officeDocument/2006/relationships/customXml" Target="../ink/ink55.xml"/><Relationship Id="rId133" Type="http://schemas.openxmlformats.org/officeDocument/2006/relationships/image" Target="../media/image73.png"/><Relationship Id="rId154" Type="http://schemas.openxmlformats.org/officeDocument/2006/relationships/customXml" Target="../ink/ink76.xml"/><Relationship Id="rId175" Type="http://schemas.openxmlformats.org/officeDocument/2006/relationships/image" Target="../media/image94.png"/><Relationship Id="rId196" Type="http://schemas.openxmlformats.org/officeDocument/2006/relationships/customXml" Target="../ink/ink97.xml"/><Relationship Id="rId200" Type="http://schemas.openxmlformats.org/officeDocument/2006/relationships/customXml" Target="../ink/ink99.xml"/><Relationship Id="rId16" Type="http://schemas.openxmlformats.org/officeDocument/2006/relationships/customXml" Target="../ink/ink7.xml"/><Relationship Id="rId37" Type="http://schemas.openxmlformats.org/officeDocument/2006/relationships/image" Target="../media/image25.png"/><Relationship Id="rId58" Type="http://schemas.openxmlformats.org/officeDocument/2006/relationships/customXml" Target="../ink/ink28.xml"/><Relationship Id="rId79" Type="http://schemas.openxmlformats.org/officeDocument/2006/relationships/image" Target="../media/image46.png"/><Relationship Id="rId102" Type="http://schemas.openxmlformats.org/officeDocument/2006/relationships/customXml" Target="../ink/ink50.xml"/><Relationship Id="rId123" Type="http://schemas.openxmlformats.org/officeDocument/2006/relationships/image" Target="../media/image68.png"/><Relationship Id="rId144" Type="http://schemas.openxmlformats.org/officeDocument/2006/relationships/customXml" Target="../ink/ink71.xml"/><Relationship Id="rId90" Type="http://schemas.openxmlformats.org/officeDocument/2006/relationships/customXml" Target="../ink/ink44.xml"/><Relationship Id="rId165" Type="http://schemas.openxmlformats.org/officeDocument/2006/relationships/image" Target="../media/image89.png"/><Relationship Id="rId186" Type="http://schemas.openxmlformats.org/officeDocument/2006/relationships/customXml" Target="../ink/ink92.xml"/><Relationship Id="rId27" Type="http://schemas.openxmlformats.org/officeDocument/2006/relationships/image" Target="../media/image20.png"/><Relationship Id="rId48" Type="http://schemas.openxmlformats.org/officeDocument/2006/relationships/customXml" Target="../ink/ink23.xml"/><Relationship Id="rId69" Type="http://schemas.openxmlformats.org/officeDocument/2006/relationships/image" Target="../media/image41.png"/><Relationship Id="rId113" Type="http://schemas.openxmlformats.org/officeDocument/2006/relationships/image" Target="../media/image63.png"/><Relationship Id="rId134" Type="http://schemas.openxmlformats.org/officeDocument/2006/relationships/customXml" Target="../ink/ink66.xml"/><Relationship Id="rId80" Type="http://schemas.openxmlformats.org/officeDocument/2006/relationships/customXml" Target="../ink/ink39.xml"/><Relationship Id="rId155" Type="http://schemas.openxmlformats.org/officeDocument/2006/relationships/image" Target="../media/image84.png"/><Relationship Id="rId176" Type="http://schemas.openxmlformats.org/officeDocument/2006/relationships/customXml" Target="../ink/ink87.xml"/><Relationship Id="rId197" Type="http://schemas.openxmlformats.org/officeDocument/2006/relationships/image" Target="../media/image105.png"/><Relationship Id="rId201" Type="http://schemas.openxmlformats.org/officeDocument/2006/relationships/image" Target="../media/image107.png"/><Relationship Id="rId17" Type="http://schemas.openxmlformats.org/officeDocument/2006/relationships/image" Target="../media/image15.png"/><Relationship Id="rId38" Type="http://schemas.openxmlformats.org/officeDocument/2006/relationships/customXml" Target="../ink/ink18.xml"/><Relationship Id="rId59" Type="http://schemas.openxmlformats.org/officeDocument/2006/relationships/image" Target="../media/image36.png"/><Relationship Id="rId103" Type="http://schemas.openxmlformats.org/officeDocument/2006/relationships/image" Target="../media/image58.png"/><Relationship Id="rId124" Type="http://schemas.openxmlformats.org/officeDocument/2006/relationships/customXml" Target="../ink/ink61.xml"/><Relationship Id="rId70" Type="http://schemas.openxmlformats.org/officeDocument/2006/relationships/customXml" Target="../ink/ink34.xml"/><Relationship Id="rId91" Type="http://schemas.openxmlformats.org/officeDocument/2006/relationships/image" Target="../media/image52.png"/><Relationship Id="rId145" Type="http://schemas.openxmlformats.org/officeDocument/2006/relationships/image" Target="../media/image79.png"/><Relationship Id="rId166" Type="http://schemas.openxmlformats.org/officeDocument/2006/relationships/customXml" Target="../ink/ink82.xml"/><Relationship Id="rId187" Type="http://schemas.openxmlformats.org/officeDocument/2006/relationships/image" Target="../media/image100.png"/><Relationship Id="rId1" Type="http://schemas.openxmlformats.org/officeDocument/2006/relationships/slideLayout" Target="../slideLayouts/slideLayout2.xml"/><Relationship Id="rId28" Type="http://schemas.openxmlformats.org/officeDocument/2006/relationships/customXml" Target="../ink/ink13.xml"/><Relationship Id="rId49" Type="http://schemas.openxmlformats.org/officeDocument/2006/relationships/image" Target="../media/image31.png"/><Relationship Id="rId114" Type="http://schemas.openxmlformats.org/officeDocument/2006/relationships/customXml" Target="../ink/ink56.xml"/><Relationship Id="rId60" Type="http://schemas.openxmlformats.org/officeDocument/2006/relationships/customXml" Target="../ink/ink29.xml"/><Relationship Id="rId81" Type="http://schemas.openxmlformats.org/officeDocument/2006/relationships/image" Target="../media/image47.png"/><Relationship Id="rId135" Type="http://schemas.openxmlformats.org/officeDocument/2006/relationships/image" Target="../media/image74.png"/><Relationship Id="rId156" Type="http://schemas.openxmlformats.org/officeDocument/2006/relationships/customXml" Target="../ink/ink77.xml"/><Relationship Id="rId177" Type="http://schemas.openxmlformats.org/officeDocument/2006/relationships/image" Target="../media/image95.png"/><Relationship Id="rId198" Type="http://schemas.openxmlformats.org/officeDocument/2006/relationships/customXml" Target="../ink/ink98.xml"/><Relationship Id="rId202" Type="http://schemas.openxmlformats.org/officeDocument/2006/relationships/customXml" Target="../ink/ink100.xml"/><Relationship Id="rId18" Type="http://schemas.openxmlformats.org/officeDocument/2006/relationships/customXml" Target="../ink/ink8.xml"/><Relationship Id="rId39" Type="http://schemas.openxmlformats.org/officeDocument/2006/relationships/image" Target="../media/image26.png"/><Relationship Id="rId50" Type="http://schemas.openxmlformats.org/officeDocument/2006/relationships/customXml" Target="../ink/ink24.xml"/><Relationship Id="rId104" Type="http://schemas.openxmlformats.org/officeDocument/2006/relationships/customXml" Target="../ink/ink51.xml"/><Relationship Id="rId125" Type="http://schemas.openxmlformats.org/officeDocument/2006/relationships/image" Target="../media/image69.png"/><Relationship Id="rId146" Type="http://schemas.openxmlformats.org/officeDocument/2006/relationships/customXml" Target="../ink/ink72.xml"/><Relationship Id="rId167" Type="http://schemas.openxmlformats.org/officeDocument/2006/relationships/image" Target="../media/image90.png"/><Relationship Id="rId188" Type="http://schemas.openxmlformats.org/officeDocument/2006/relationships/customXml" Target="../ink/ink93.xml"/><Relationship Id="rId71" Type="http://schemas.openxmlformats.org/officeDocument/2006/relationships/image" Target="../media/image42.png"/><Relationship Id="rId92" Type="http://schemas.openxmlformats.org/officeDocument/2006/relationships/customXml" Target="../ink/ink45.xml"/><Relationship Id="rId2" Type="http://schemas.openxmlformats.org/officeDocument/2006/relationships/notesSlide" Target="../notesSlides/notesSlide6.xml"/><Relationship Id="rId29" Type="http://schemas.openxmlformats.org/officeDocument/2006/relationships/image" Target="../media/image21.png"/><Relationship Id="rId40" Type="http://schemas.openxmlformats.org/officeDocument/2006/relationships/customXml" Target="../ink/ink19.xml"/><Relationship Id="rId115" Type="http://schemas.openxmlformats.org/officeDocument/2006/relationships/image" Target="../media/image64.png"/><Relationship Id="rId136" Type="http://schemas.openxmlformats.org/officeDocument/2006/relationships/customXml" Target="../ink/ink67.xml"/><Relationship Id="rId157" Type="http://schemas.openxmlformats.org/officeDocument/2006/relationships/image" Target="../media/image85.png"/><Relationship Id="rId178" Type="http://schemas.openxmlformats.org/officeDocument/2006/relationships/customXml" Target="../ink/ink8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3A1188B-F6D0-454F-8265-790DD27A80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A68EFCF-6B27-49D1-2264-C9E7CC1D9269}"/>
              </a:ext>
            </a:extLst>
          </p:cNvPr>
          <p:cNvPicPr>
            <a:picLocks noChangeAspect="1"/>
          </p:cNvPicPr>
          <p:nvPr/>
        </p:nvPicPr>
        <p:blipFill rotWithShape="1">
          <a:blip r:embed="rId2"/>
          <a:srcRect l="10754" r="7912" b="-1"/>
          <a:stretch/>
        </p:blipFill>
        <p:spPr>
          <a:xfrm>
            <a:off x="20" y="10"/>
            <a:ext cx="12191980" cy="6857990"/>
          </a:xfrm>
          <a:prstGeom prst="rect">
            <a:avLst/>
          </a:prstGeom>
        </p:spPr>
      </p:pic>
      <p:sp>
        <p:nvSpPr>
          <p:cNvPr id="11" name="Freeform: Shape 10">
            <a:extLst>
              <a:ext uri="{FF2B5EF4-FFF2-40B4-BE49-F238E27FC236}">
                <a16:creationId xmlns:a16="http://schemas.microsoft.com/office/drawing/2014/main" id="{E1508670-65E0-4939-8E5D-98D071CA1A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57046">
            <a:off x="543795" y="3143470"/>
            <a:ext cx="5212440" cy="3679176"/>
          </a:xfrm>
          <a:custGeom>
            <a:avLst/>
            <a:gdLst>
              <a:gd name="connsiteX0" fmla="*/ 284628 w 960507"/>
              <a:gd name="connsiteY0" fmla="*/ 725426 h 725435"/>
              <a:gd name="connsiteX1" fmla="*/ 429979 w 960507"/>
              <a:gd name="connsiteY1" fmla="*/ 636749 h 725435"/>
              <a:gd name="connsiteX2" fmla="*/ 805646 w 960507"/>
              <a:gd name="connsiteY2" fmla="*/ 523401 h 725435"/>
              <a:gd name="connsiteX3" fmla="*/ 954521 w 960507"/>
              <a:gd name="connsiteY3" fmla="*/ 257273 h 725435"/>
              <a:gd name="connsiteX4" fmla="*/ 674486 w 960507"/>
              <a:gd name="connsiteY4" fmla="*/ 5622 h 725435"/>
              <a:gd name="connsiteX5" fmla="*/ 15261 w 960507"/>
              <a:gd name="connsiteY5" fmla="*/ 246605 h 725435"/>
              <a:gd name="connsiteX6" fmla="*/ 217286 w 960507"/>
              <a:gd name="connsiteY6" fmla="*/ 650655 h 725435"/>
              <a:gd name="connsiteX7" fmla="*/ 284628 w 960507"/>
              <a:gd name="connsiteY7" fmla="*/ 725426 h 725435"/>
              <a:gd name="connsiteX0" fmla="*/ 284667 w 961601"/>
              <a:gd name="connsiteY0" fmla="*/ 725435 h 725435"/>
              <a:gd name="connsiteX1" fmla="*/ 430018 w 961601"/>
              <a:gd name="connsiteY1" fmla="*/ 636758 h 725435"/>
              <a:gd name="connsiteX2" fmla="*/ 820834 w 961601"/>
              <a:gd name="connsiteY2" fmla="*/ 548364 h 725435"/>
              <a:gd name="connsiteX3" fmla="*/ 954560 w 961601"/>
              <a:gd name="connsiteY3" fmla="*/ 257282 h 725435"/>
              <a:gd name="connsiteX4" fmla="*/ 674525 w 961601"/>
              <a:gd name="connsiteY4" fmla="*/ 5631 h 725435"/>
              <a:gd name="connsiteX5" fmla="*/ 15300 w 961601"/>
              <a:gd name="connsiteY5" fmla="*/ 246614 h 725435"/>
              <a:gd name="connsiteX6" fmla="*/ 217325 w 961601"/>
              <a:gd name="connsiteY6" fmla="*/ 650664 h 725435"/>
              <a:gd name="connsiteX7" fmla="*/ 284667 w 961601"/>
              <a:gd name="connsiteY7" fmla="*/ 725435 h 725435"/>
              <a:gd name="connsiteX0" fmla="*/ 284667 w 961601"/>
              <a:gd name="connsiteY0" fmla="*/ 725962 h 725962"/>
              <a:gd name="connsiteX1" fmla="*/ 430018 w 961601"/>
              <a:gd name="connsiteY1" fmla="*/ 637285 h 725962"/>
              <a:gd name="connsiteX2" fmla="*/ 820834 w 961601"/>
              <a:gd name="connsiteY2" fmla="*/ 548891 h 725962"/>
              <a:gd name="connsiteX3" fmla="*/ 954560 w 961601"/>
              <a:gd name="connsiteY3" fmla="*/ 257809 h 725962"/>
              <a:gd name="connsiteX4" fmla="*/ 674525 w 961601"/>
              <a:gd name="connsiteY4" fmla="*/ 6158 h 725962"/>
              <a:gd name="connsiteX5" fmla="*/ 15300 w 961601"/>
              <a:gd name="connsiteY5" fmla="*/ 247141 h 725962"/>
              <a:gd name="connsiteX6" fmla="*/ 217325 w 961601"/>
              <a:gd name="connsiteY6" fmla="*/ 651191 h 725962"/>
              <a:gd name="connsiteX7" fmla="*/ 284667 w 961601"/>
              <a:gd name="connsiteY7" fmla="*/ 725962 h 725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61601" h="725962">
                <a:moveTo>
                  <a:pt x="284667" y="725962"/>
                </a:moveTo>
                <a:cubicBezTo>
                  <a:pt x="313242" y="686910"/>
                  <a:pt x="340657" y="666797"/>
                  <a:pt x="430018" y="637285"/>
                </a:cubicBezTo>
                <a:cubicBezTo>
                  <a:pt x="519379" y="607773"/>
                  <a:pt x="700342" y="633664"/>
                  <a:pt x="820834" y="548891"/>
                </a:cubicBezTo>
                <a:cubicBezTo>
                  <a:pt x="941325" y="464119"/>
                  <a:pt x="978945" y="348264"/>
                  <a:pt x="954560" y="257809"/>
                </a:cubicBezTo>
                <a:cubicBezTo>
                  <a:pt x="930175" y="167354"/>
                  <a:pt x="880075" y="31018"/>
                  <a:pt x="674525" y="6158"/>
                </a:cubicBezTo>
                <a:cubicBezTo>
                  <a:pt x="468976" y="-18702"/>
                  <a:pt x="105460" y="25908"/>
                  <a:pt x="15300" y="247141"/>
                </a:cubicBezTo>
                <a:cubicBezTo>
                  <a:pt x="-20133" y="410209"/>
                  <a:pt x="-9465" y="576801"/>
                  <a:pt x="217325" y="651191"/>
                </a:cubicBezTo>
                <a:cubicBezTo>
                  <a:pt x="270475" y="669193"/>
                  <a:pt x="284667" y="725962"/>
                  <a:pt x="284667" y="725962"/>
                </a:cubicBezTo>
                <a:close/>
              </a:path>
            </a:pathLst>
          </a:custGeom>
          <a:solidFill>
            <a:schemeClr val="bg1"/>
          </a:solidFill>
          <a:ln w="19050"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BA680864-F353-4128-88F8-98E04FD76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57046">
            <a:off x="514767" y="3191764"/>
            <a:ext cx="5212440" cy="3679176"/>
          </a:xfrm>
          <a:custGeom>
            <a:avLst/>
            <a:gdLst>
              <a:gd name="connsiteX0" fmla="*/ 284628 w 960507"/>
              <a:gd name="connsiteY0" fmla="*/ 725426 h 725435"/>
              <a:gd name="connsiteX1" fmla="*/ 429979 w 960507"/>
              <a:gd name="connsiteY1" fmla="*/ 636749 h 725435"/>
              <a:gd name="connsiteX2" fmla="*/ 805646 w 960507"/>
              <a:gd name="connsiteY2" fmla="*/ 523401 h 725435"/>
              <a:gd name="connsiteX3" fmla="*/ 954521 w 960507"/>
              <a:gd name="connsiteY3" fmla="*/ 257273 h 725435"/>
              <a:gd name="connsiteX4" fmla="*/ 674486 w 960507"/>
              <a:gd name="connsiteY4" fmla="*/ 5622 h 725435"/>
              <a:gd name="connsiteX5" fmla="*/ 15261 w 960507"/>
              <a:gd name="connsiteY5" fmla="*/ 246605 h 725435"/>
              <a:gd name="connsiteX6" fmla="*/ 217286 w 960507"/>
              <a:gd name="connsiteY6" fmla="*/ 650655 h 725435"/>
              <a:gd name="connsiteX7" fmla="*/ 284628 w 960507"/>
              <a:gd name="connsiteY7" fmla="*/ 725426 h 725435"/>
              <a:gd name="connsiteX0" fmla="*/ 284667 w 961601"/>
              <a:gd name="connsiteY0" fmla="*/ 725435 h 725435"/>
              <a:gd name="connsiteX1" fmla="*/ 430018 w 961601"/>
              <a:gd name="connsiteY1" fmla="*/ 636758 h 725435"/>
              <a:gd name="connsiteX2" fmla="*/ 820834 w 961601"/>
              <a:gd name="connsiteY2" fmla="*/ 548364 h 725435"/>
              <a:gd name="connsiteX3" fmla="*/ 954560 w 961601"/>
              <a:gd name="connsiteY3" fmla="*/ 257282 h 725435"/>
              <a:gd name="connsiteX4" fmla="*/ 674525 w 961601"/>
              <a:gd name="connsiteY4" fmla="*/ 5631 h 725435"/>
              <a:gd name="connsiteX5" fmla="*/ 15300 w 961601"/>
              <a:gd name="connsiteY5" fmla="*/ 246614 h 725435"/>
              <a:gd name="connsiteX6" fmla="*/ 217325 w 961601"/>
              <a:gd name="connsiteY6" fmla="*/ 650664 h 725435"/>
              <a:gd name="connsiteX7" fmla="*/ 284667 w 961601"/>
              <a:gd name="connsiteY7" fmla="*/ 725435 h 725435"/>
              <a:gd name="connsiteX0" fmla="*/ 284667 w 961601"/>
              <a:gd name="connsiteY0" fmla="*/ 725962 h 725962"/>
              <a:gd name="connsiteX1" fmla="*/ 430018 w 961601"/>
              <a:gd name="connsiteY1" fmla="*/ 637285 h 725962"/>
              <a:gd name="connsiteX2" fmla="*/ 820834 w 961601"/>
              <a:gd name="connsiteY2" fmla="*/ 548891 h 725962"/>
              <a:gd name="connsiteX3" fmla="*/ 954560 w 961601"/>
              <a:gd name="connsiteY3" fmla="*/ 257809 h 725962"/>
              <a:gd name="connsiteX4" fmla="*/ 674525 w 961601"/>
              <a:gd name="connsiteY4" fmla="*/ 6158 h 725962"/>
              <a:gd name="connsiteX5" fmla="*/ 15300 w 961601"/>
              <a:gd name="connsiteY5" fmla="*/ 247141 h 725962"/>
              <a:gd name="connsiteX6" fmla="*/ 217325 w 961601"/>
              <a:gd name="connsiteY6" fmla="*/ 651191 h 725962"/>
              <a:gd name="connsiteX7" fmla="*/ 284667 w 961601"/>
              <a:gd name="connsiteY7" fmla="*/ 725962 h 725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61601" h="725962">
                <a:moveTo>
                  <a:pt x="284667" y="725962"/>
                </a:moveTo>
                <a:cubicBezTo>
                  <a:pt x="313242" y="686910"/>
                  <a:pt x="340657" y="666797"/>
                  <a:pt x="430018" y="637285"/>
                </a:cubicBezTo>
                <a:cubicBezTo>
                  <a:pt x="519379" y="607773"/>
                  <a:pt x="700342" y="633664"/>
                  <a:pt x="820834" y="548891"/>
                </a:cubicBezTo>
                <a:cubicBezTo>
                  <a:pt x="941325" y="464119"/>
                  <a:pt x="978945" y="348264"/>
                  <a:pt x="954560" y="257809"/>
                </a:cubicBezTo>
                <a:cubicBezTo>
                  <a:pt x="930175" y="167354"/>
                  <a:pt x="880075" y="31018"/>
                  <a:pt x="674525" y="6158"/>
                </a:cubicBezTo>
                <a:cubicBezTo>
                  <a:pt x="468976" y="-18702"/>
                  <a:pt x="105460" y="25908"/>
                  <a:pt x="15300" y="247141"/>
                </a:cubicBezTo>
                <a:cubicBezTo>
                  <a:pt x="-20133" y="410209"/>
                  <a:pt x="-9465" y="576801"/>
                  <a:pt x="217325" y="651191"/>
                </a:cubicBezTo>
                <a:cubicBezTo>
                  <a:pt x="270475" y="669193"/>
                  <a:pt x="284667" y="725962"/>
                  <a:pt x="284667" y="725962"/>
                </a:cubicBezTo>
                <a:close/>
              </a:path>
            </a:pathLst>
          </a:custGeom>
          <a:noFill/>
          <a:ln w="19050" cap="flat">
            <a:solidFill>
              <a:schemeClr val="tx1"/>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365243B6-3938-D543-1F4C-6C260CBC4DE8}"/>
              </a:ext>
            </a:extLst>
          </p:cNvPr>
          <p:cNvSpPr>
            <a:spLocks noGrp="1"/>
          </p:cNvSpPr>
          <p:nvPr>
            <p:ph type="ctrTitle"/>
          </p:nvPr>
        </p:nvSpPr>
        <p:spPr>
          <a:xfrm>
            <a:off x="858981" y="3823855"/>
            <a:ext cx="4477789" cy="1706880"/>
          </a:xfrm>
        </p:spPr>
        <p:txBody>
          <a:bodyPr anchor="b">
            <a:normAutofit/>
          </a:bodyPr>
          <a:lstStyle/>
          <a:p>
            <a:r>
              <a:rPr lang="en-US" sz="7200" dirty="0"/>
              <a:t>The Maker</a:t>
            </a:r>
          </a:p>
        </p:txBody>
      </p:sp>
      <p:sp>
        <p:nvSpPr>
          <p:cNvPr id="3" name="Subtitle 2">
            <a:extLst>
              <a:ext uri="{FF2B5EF4-FFF2-40B4-BE49-F238E27FC236}">
                <a16:creationId xmlns:a16="http://schemas.microsoft.com/office/drawing/2014/main" id="{A550A9EE-D4B7-C052-A08F-7A0B84C2E2F3}"/>
              </a:ext>
            </a:extLst>
          </p:cNvPr>
          <p:cNvSpPr>
            <a:spLocks noGrp="1"/>
          </p:cNvSpPr>
          <p:nvPr>
            <p:ph type="subTitle" idx="1"/>
          </p:nvPr>
        </p:nvSpPr>
        <p:spPr>
          <a:xfrm>
            <a:off x="1079863" y="5530735"/>
            <a:ext cx="3758145" cy="609600"/>
          </a:xfrm>
        </p:spPr>
        <p:txBody>
          <a:bodyPr>
            <a:normAutofit/>
          </a:bodyPr>
          <a:lstStyle/>
          <a:p>
            <a:pPr algn="ctr">
              <a:lnSpc>
                <a:spcPct val="90000"/>
              </a:lnSpc>
            </a:pPr>
            <a:r>
              <a:rPr lang="en-US" sz="2700" dirty="0"/>
              <a:t>Watch Guide and Discussion Questions.</a:t>
            </a:r>
          </a:p>
        </p:txBody>
      </p:sp>
    </p:spTree>
    <p:extLst>
      <p:ext uri="{BB962C8B-B14F-4D97-AF65-F5344CB8AC3E}">
        <p14:creationId xmlns:p14="http://schemas.microsoft.com/office/powerpoint/2010/main" val="18881189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9127E-58BD-D270-B4D3-0FE353F5195D}"/>
              </a:ext>
            </a:extLst>
          </p:cNvPr>
          <p:cNvSpPr>
            <a:spLocks noGrp="1"/>
          </p:cNvSpPr>
          <p:nvPr>
            <p:ph type="title"/>
          </p:nvPr>
        </p:nvSpPr>
        <p:spPr/>
        <p:txBody>
          <a:bodyPr/>
          <a:lstStyle/>
          <a:p>
            <a:pPr algn="ctr"/>
            <a:r>
              <a:rPr lang="en-US" dirty="0"/>
              <a:t>Quick Write – How important are Friends &amp; Family?</a:t>
            </a:r>
          </a:p>
        </p:txBody>
      </p:sp>
      <p:sp>
        <p:nvSpPr>
          <p:cNvPr id="3" name="Content Placeholder 2">
            <a:extLst>
              <a:ext uri="{FF2B5EF4-FFF2-40B4-BE49-F238E27FC236}">
                <a16:creationId xmlns:a16="http://schemas.microsoft.com/office/drawing/2014/main" id="{8EC68516-31BA-AFB3-ECF4-CD53B5A1603C}"/>
              </a:ext>
            </a:extLst>
          </p:cNvPr>
          <p:cNvSpPr>
            <a:spLocks noGrp="1"/>
          </p:cNvSpPr>
          <p:nvPr>
            <p:ph idx="1"/>
          </p:nvPr>
        </p:nvSpPr>
        <p:spPr>
          <a:xfrm>
            <a:off x="1020726" y="2089298"/>
            <a:ext cx="6290280" cy="3827722"/>
          </a:xfrm>
        </p:spPr>
        <p:txBody>
          <a:bodyPr>
            <a:normAutofit/>
          </a:bodyPr>
          <a:lstStyle/>
          <a:p>
            <a:r>
              <a:rPr lang="en-US" sz="3600" dirty="0"/>
              <a:t>Consider the people in your life. How important are they? How would your life be different without them?</a:t>
            </a:r>
          </a:p>
          <a:p>
            <a:endParaRPr lang="en-US" sz="3600" dirty="0"/>
          </a:p>
          <a:p>
            <a:r>
              <a:rPr lang="en-US" sz="3600" dirty="0"/>
              <a:t>You will write for ten minutes in your journal. </a:t>
            </a:r>
          </a:p>
        </p:txBody>
      </p:sp>
      <p:pic>
        <p:nvPicPr>
          <p:cNvPr id="5" name="Online Media 4" title="10 Minute Timer">
            <a:hlinkClick r:id="" action="ppaction://media"/>
            <a:extLst>
              <a:ext uri="{FF2B5EF4-FFF2-40B4-BE49-F238E27FC236}">
                <a16:creationId xmlns:a16="http://schemas.microsoft.com/office/drawing/2014/main" id="{BE781243-D5C8-517E-2DE5-92993C816CCB}"/>
              </a:ext>
            </a:extLst>
          </p:cNvPr>
          <p:cNvPicPr>
            <a:picLocks noRot="1" noChangeAspect="1"/>
          </p:cNvPicPr>
          <p:nvPr>
            <a:videoFile r:link="rId1"/>
          </p:nvPr>
        </p:nvPicPr>
        <p:blipFill>
          <a:blip r:embed="rId3"/>
          <a:stretch>
            <a:fillRect/>
          </a:stretch>
        </p:blipFill>
        <p:spPr>
          <a:xfrm>
            <a:off x="7919207" y="2908449"/>
            <a:ext cx="3750346" cy="2118945"/>
          </a:xfrm>
          <a:prstGeom prst="rect">
            <a:avLst/>
          </a:prstGeom>
        </p:spPr>
      </p:pic>
    </p:spTree>
    <p:extLst>
      <p:ext uri="{BB962C8B-B14F-4D97-AF65-F5344CB8AC3E}">
        <p14:creationId xmlns:p14="http://schemas.microsoft.com/office/powerpoint/2010/main" val="2471150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6372A-4CF9-65B8-2518-CF069AF2818F}"/>
              </a:ext>
            </a:extLst>
          </p:cNvPr>
          <p:cNvSpPr>
            <a:spLocks noGrp="1"/>
          </p:cNvSpPr>
          <p:nvPr>
            <p:ph type="title"/>
          </p:nvPr>
        </p:nvSpPr>
        <p:spPr>
          <a:xfrm rot="16200000">
            <a:off x="-1580545" y="2604439"/>
            <a:ext cx="5624721" cy="1414131"/>
          </a:xfrm>
        </p:spPr>
        <p:txBody>
          <a:bodyPr/>
          <a:lstStyle/>
          <a:p>
            <a:pPr algn="ctr"/>
            <a:r>
              <a:rPr lang="en-US" dirty="0"/>
              <a:t>The maker</a:t>
            </a:r>
          </a:p>
        </p:txBody>
      </p:sp>
      <p:pic>
        <p:nvPicPr>
          <p:cNvPr id="4" name="Online Media 3" title="The Maker">
            <a:hlinkClick r:id="" action="ppaction://media"/>
            <a:extLst>
              <a:ext uri="{FF2B5EF4-FFF2-40B4-BE49-F238E27FC236}">
                <a16:creationId xmlns:a16="http://schemas.microsoft.com/office/drawing/2014/main" id="{A52B700D-D7F0-D958-5466-3D9FDA6D7836}"/>
              </a:ext>
            </a:extLst>
          </p:cNvPr>
          <p:cNvPicPr>
            <a:picLocks noGrp="1" noRot="1" noChangeAspect="1"/>
          </p:cNvPicPr>
          <p:nvPr>
            <p:ph idx="1"/>
            <a:videoFile r:link="rId1"/>
          </p:nvPr>
        </p:nvPicPr>
        <p:blipFill>
          <a:blip r:embed="rId3"/>
          <a:stretch>
            <a:fillRect/>
          </a:stretch>
        </p:blipFill>
        <p:spPr>
          <a:xfrm>
            <a:off x="2410262" y="763399"/>
            <a:ext cx="9008833" cy="5090297"/>
          </a:xfrm>
          <a:prstGeom prst="rect">
            <a:avLst/>
          </a:prstGeom>
        </p:spPr>
      </p:pic>
    </p:spTree>
    <p:extLst>
      <p:ext uri="{BB962C8B-B14F-4D97-AF65-F5344CB8AC3E}">
        <p14:creationId xmlns:p14="http://schemas.microsoft.com/office/powerpoint/2010/main" val="1370493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31" name="Freeform: Shape 1030">
            <a:extLst>
              <a:ext uri="{FF2B5EF4-FFF2-40B4-BE49-F238E27FC236}">
                <a16:creationId xmlns:a16="http://schemas.microsoft.com/office/drawing/2014/main" id="{96A35EAA-ED80-4FF1-942C-82B1D483A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33683" flipH="1">
            <a:off x="977627" y="481134"/>
            <a:ext cx="9378187" cy="5238589"/>
          </a:xfrm>
          <a:custGeom>
            <a:avLst/>
            <a:gdLst/>
            <a:ahLst/>
            <a:cxnLst/>
            <a:rect l="l" t="t" r="r" b="b"/>
            <a:pathLst>
              <a:path w="1237972" h="852489">
                <a:moveTo>
                  <a:pt x="633056" y="852489"/>
                </a:moveTo>
                <a:cubicBezTo>
                  <a:pt x="716495" y="841059"/>
                  <a:pt x="733789" y="812455"/>
                  <a:pt x="825461" y="773218"/>
                </a:cubicBezTo>
                <a:cubicBezTo>
                  <a:pt x="917133" y="733981"/>
                  <a:pt x="1120276" y="716959"/>
                  <a:pt x="1183087" y="617069"/>
                </a:cubicBezTo>
                <a:cubicBezTo>
                  <a:pt x="1245898" y="517180"/>
                  <a:pt x="1258148" y="283568"/>
                  <a:pt x="1202325" y="173881"/>
                </a:cubicBezTo>
                <a:cubicBezTo>
                  <a:pt x="1146502" y="64194"/>
                  <a:pt x="1083676" y="36572"/>
                  <a:pt x="981005" y="19225"/>
                </a:cubicBezTo>
                <a:cubicBezTo>
                  <a:pt x="823274" y="-7425"/>
                  <a:pt x="446352" y="-23746"/>
                  <a:pt x="245994" y="92349"/>
                </a:cubicBezTo>
                <a:cubicBezTo>
                  <a:pt x="45636" y="208444"/>
                  <a:pt x="-47145" y="246094"/>
                  <a:pt x="23501" y="568036"/>
                </a:cubicBezTo>
                <a:cubicBezTo>
                  <a:pt x="51046" y="756743"/>
                  <a:pt x="510357" y="722029"/>
                  <a:pt x="552172" y="730697"/>
                </a:cubicBezTo>
                <a:cubicBezTo>
                  <a:pt x="733623" y="767368"/>
                  <a:pt x="633056" y="852489"/>
                  <a:pt x="633056" y="852489"/>
                </a:cubicBezTo>
                <a:close/>
              </a:path>
            </a:pathLst>
          </a:custGeom>
          <a:solidFill>
            <a:schemeClr val="bg1"/>
          </a:solidFill>
          <a:ln w="19050" cap="flat">
            <a:noFill/>
            <a:prstDash val="solid"/>
            <a:miter/>
          </a:ln>
        </p:spPr>
        <p:txBody>
          <a:bodyPr rtlCol="0" anchor="ctr"/>
          <a:lstStyle/>
          <a:p>
            <a:endParaRPr lang="en-US"/>
          </a:p>
        </p:txBody>
      </p:sp>
      <p:sp>
        <p:nvSpPr>
          <p:cNvPr id="1033" name="Freeform: Shape 1032">
            <a:extLst>
              <a:ext uri="{FF2B5EF4-FFF2-40B4-BE49-F238E27FC236}">
                <a16:creationId xmlns:a16="http://schemas.microsoft.com/office/drawing/2014/main" id="{D415F49B-3CBC-46CF-AFB5-988852D047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33683" flipH="1">
            <a:off x="1010574" y="456230"/>
            <a:ext cx="9378187" cy="5238589"/>
          </a:xfrm>
          <a:custGeom>
            <a:avLst/>
            <a:gdLst/>
            <a:ahLst/>
            <a:cxnLst/>
            <a:rect l="l" t="t" r="r" b="b"/>
            <a:pathLst>
              <a:path w="1237972" h="852489">
                <a:moveTo>
                  <a:pt x="633056" y="852489"/>
                </a:moveTo>
                <a:cubicBezTo>
                  <a:pt x="716495" y="841059"/>
                  <a:pt x="733789" y="812455"/>
                  <a:pt x="825461" y="773218"/>
                </a:cubicBezTo>
                <a:cubicBezTo>
                  <a:pt x="917133" y="733981"/>
                  <a:pt x="1120276" y="716959"/>
                  <a:pt x="1183087" y="617069"/>
                </a:cubicBezTo>
                <a:cubicBezTo>
                  <a:pt x="1245898" y="517180"/>
                  <a:pt x="1258148" y="283568"/>
                  <a:pt x="1202325" y="173881"/>
                </a:cubicBezTo>
                <a:cubicBezTo>
                  <a:pt x="1146502" y="64194"/>
                  <a:pt x="1083676" y="36572"/>
                  <a:pt x="981005" y="19225"/>
                </a:cubicBezTo>
                <a:cubicBezTo>
                  <a:pt x="823274" y="-7425"/>
                  <a:pt x="446352" y="-23746"/>
                  <a:pt x="245994" y="92349"/>
                </a:cubicBezTo>
                <a:cubicBezTo>
                  <a:pt x="45636" y="208444"/>
                  <a:pt x="-47145" y="246094"/>
                  <a:pt x="23501" y="568036"/>
                </a:cubicBezTo>
                <a:cubicBezTo>
                  <a:pt x="51046" y="756743"/>
                  <a:pt x="510357" y="722029"/>
                  <a:pt x="552172" y="730697"/>
                </a:cubicBezTo>
                <a:cubicBezTo>
                  <a:pt x="733623" y="767368"/>
                  <a:pt x="633056" y="852489"/>
                  <a:pt x="633056" y="852489"/>
                </a:cubicBezTo>
                <a:close/>
              </a:path>
            </a:pathLst>
          </a:custGeom>
          <a:noFill/>
          <a:ln w="19050" cap="flat">
            <a:solidFill>
              <a:schemeClr val="tx1"/>
            </a:solidFill>
            <a:prstDash val="solid"/>
            <a:miter/>
          </a:ln>
        </p:spPr>
        <p:txBody>
          <a:bodyPr rtlCol="0" anchor="ctr"/>
          <a:lstStyle/>
          <a:p>
            <a:endParaRPr lang="en-US"/>
          </a:p>
        </p:txBody>
      </p:sp>
      <p:sp useBgFill="1">
        <p:nvSpPr>
          <p:cNvPr id="1035" name="Rectangle 1034">
            <a:extLst>
              <a:ext uri="{FF2B5EF4-FFF2-40B4-BE49-F238E27FC236}">
                <a16:creationId xmlns:a16="http://schemas.microsoft.com/office/drawing/2014/main" id="{421117CB-D197-45F3-B441-4AC4D215E7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 name="Freeform: Shape 1036">
            <a:extLst>
              <a:ext uri="{FF2B5EF4-FFF2-40B4-BE49-F238E27FC236}">
                <a16:creationId xmlns:a16="http://schemas.microsoft.com/office/drawing/2014/main" id="{F778232E-C75B-4B3C-9201-81C0775715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975159" y="595085"/>
            <a:ext cx="5457988" cy="5624739"/>
          </a:xfrm>
          <a:custGeom>
            <a:avLst/>
            <a:gdLst>
              <a:gd name="connsiteX0" fmla="*/ 7142118 w 7680682"/>
              <a:gd name="connsiteY0" fmla="*/ 6405352 h 6405386"/>
              <a:gd name="connsiteX1" fmla="*/ 6552830 w 7680682"/>
              <a:gd name="connsiteY1" fmla="*/ 6396252 h 6405386"/>
              <a:gd name="connsiteX2" fmla="*/ 987782 w 7680682"/>
              <a:gd name="connsiteY2" fmla="*/ 6365722 h 6405386"/>
              <a:gd name="connsiteX3" fmla="*/ 0 w 7680682"/>
              <a:gd name="connsiteY3" fmla="*/ 6336938 h 6405386"/>
              <a:gd name="connsiteX4" fmla="*/ 0 w 7680682"/>
              <a:gd name="connsiteY4" fmla="*/ 32372 h 6405386"/>
              <a:gd name="connsiteX5" fmla="*/ 157934 w 7680682"/>
              <a:gd name="connsiteY5" fmla="*/ 32797 h 6405386"/>
              <a:gd name="connsiteX6" fmla="*/ 6431319 w 7680682"/>
              <a:gd name="connsiteY6" fmla="*/ 0 h 6405386"/>
              <a:gd name="connsiteX7" fmla="*/ 7631470 w 7680682"/>
              <a:gd name="connsiteY7" fmla="*/ 30531 h 6405386"/>
              <a:gd name="connsiteX8" fmla="*/ 7560032 w 7680682"/>
              <a:gd name="connsiteY8" fmla="*/ 6274128 h 6405386"/>
              <a:gd name="connsiteX9" fmla="*/ 7394324 w 7680682"/>
              <a:gd name="connsiteY9" fmla="*/ 6402154 h 6405386"/>
              <a:gd name="connsiteX10" fmla="*/ 7142118 w 7680682"/>
              <a:gd name="connsiteY10" fmla="*/ 6405352 h 6405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80682" h="6405386">
                <a:moveTo>
                  <a:pt x="7142118" y="6405352"/>
                </a:moveTo>
                <a:cubicBezTo>
                  <a:pt x="6967357" y="6404963"/>
                  <a:pt x="6748379" y="6401325"/>
                  <a:pt x="6552830" y="6396252"/>
                </a:cubicBezTo>
                <a:lnTo>
                  <a:pt x="987782" y="6365722"/>
                </a:lnTo>
                <a:lnTo>
                  <a:pt x="0" y="6336938"/>
                </a:lnTo>
                <a:lnTo>
                  <a:pt x="0" y="32372"/>
                </a:lnTo>
                <a:lnTo>
                  <a:pt x="157934" y="32797"/>
                </a:lnTo>
                <a:cubicBezTo>
                  <a:pt x="2047215" y="35779"/>
                  <a:pt x="4666218" y="0"/>
                  <a:pt x="6431319" y="0"/>
                </a:cubicBezTo>
                <a:cubicBezTo>
                  <a:pt x="6931382" y="30531"/>
                  <a:pt x="7288570" y="-1"/>
                  <a:pt x="7631470" y="30531"/>
                </a:cubicBezTo>
                <a:cubicBezTo>
                  <a:pt x="7736245" y="2096465"/>
                  <a:pt x="7655283" y="4971471"/>
                  <a:pt x="7560032" y="6274128"/>
                </a:cubicBezTo>
                <a:cubicBezTo>
                  <a:pt x="7551842" y="6434165"/>
                  <a:pt x="7558630" y="6381800"/>
                  <a:pt x="7394324" y="6402154"/>
                </a:cubicBezTo>
                <a:cubicBezTo>
                  <a:pt x="7335914" y="6404650"/>
                  <a:pt x="7246975" y="6405586"/>
                  <a:pt x="7142118" y="6405352"/>
                </a:cubicBezTo>
                <a:close/>
              </a:path>
            </a:pathLst>
          </a:cu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39" name="Freeform: Shape 1038">
            <a:extLst>
              <a:ext uri="{FF2B5EF4-FFF2-40B4-BE49-F238E27FC236}">
                <a16:creationId xmlns:a16="http://schemas.microsoft.com/office/drawing/2014/main" id="{F1C4CFC6-2F63-4E68-9251-489E1A062F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flipV="1">
            <a:off x="1338566" y="472814"/>
            <a:ext cx="4333507" cy="5327363"/>
          </a:xfrm>
          <a:custGeom>
            <a:avLst/>
            <a:gdLst>
              <a:gd name="connsiteX0" fmla="*/ 6058 w 823258"/>
              <a:gd name="connsiteY0" fmla="*/ 673615 h 1272110"/>
              <a:gd name="connsiteX1" fmla="*/ 112452 w 823258"/>
              <a:gd name="connsiteY1" fmla="*/ 471685 h 1272110"/>
              <a:gd name="connsiteX2" fmla="*/ 94736 w 823258"/>
              <a:gd name="connsiteY2" fmla="*/ 159741 h 1272110"/>
              <a:gd name="connsiteX3" fmla="*/ 229419 w 823258"/>
              <a:gd name="connsiteY3" fmla="*/ 14485 h 1272110"/>
              <a:gd name="connsiteX4" fmla="*/ 580225 w 823258"/>
              <a:gd name="connsiteY4" fmla="*/ 3817 h 1272110"/>
              <a:gd name="connsiteX5" fmla="*/ 736149 w 823258"/>
              <a:gd name="connsiteY5" fmla="*/ 195174 h 1272110"/>
              <a:gd name="connsiteX6" fmla="*/ 823017 w 823258"/>
              <a:gd name="connsiteY6" fmla="*/ 912026 h 1272110"/>
              <a:gd name="connsiteX7" fmla="*/ 743293 w 823258"/>
              <a:gd name="connsiteY7" fmla="*/ 1196443 h 1272110"/>
              <a:gd name="connsiteX8" fmla="*/ 310858 w 823258"/>
              <a:gd name="connsiteY8" fmla="*/ 1251402 h 1272110"/>
              <a:gd name="connsiteX9" fmla="*/ 133693 w 823258"/>
              <a:gd name="connsiteY9" fmla="*/ 1020992 h 1272110"/>
              <a:gd name="connsiteX10" fmla="*/ 126549 w 823258"/>
              <a:gd name="connsiteY10" fmla="*/ 606369 h 1272110"/>
              <a:gd name="connsiteX11" fmla="*/ 6058 w 823258"/>
              <a:gd name="connsiteY11" fmla="*/ 673615 h 1272110"/>
              <a:gd name="connsiteX0" fmla="*/ 6097 w 846673"/>
              <a:gd name="connsiteY0" fmla="*/ 673624 h 1266490"/>
              <a:gd name="connsiteX1" fmla="*/ 112491 w 846673"/>
              <a:gd name="connsiteY1" fmla="*/ 471694 h 1266490"/>
              <a:gd name="connsiteX2" fmla="*/ 94775 w 846673"/>
              <a:gd name="connsiteY2" fmla="*/ 159750 h 1266490"/>
              <a:gd name="connsiteX3" fmla="*/ 229458 w 846673"/>
              <a:gd name="connsiteY3" fmla="*/ 14494 h 1266490"/>
              <a:gd name="connsiteX4" fmla="*/ 580264 w 846673"/>
              <a:gd name="connsiteY4" fmla="*/ 3826 h 1266490"/>
              <a:gd name="connsiteX5" fmla="*/ 736188 w 846673"/>
              <a:gd name="connsiteY5" fmla="*/ 195183 h 1266490"/>
              <a:gd name="connsiteX6" fmla="*/ 823056 w 846673"/>
              <a:gd name="connsiteY6" fmla="*/ 912035 h 1266490"/>
              <a:gd name="connsiteX7" fmla="*/ 795891 w 846673"/>
              <a:gd name="connsiteY7" fmla="*/ 1213658 h 1266490"/>
              <a:gd name="connsiteX8" fmla="*/ 310897 w 846673"/>
              <a:gd name="connsiteY8" fmla="*/ 1251411 h 1266490"/>
              <a:gd name="connsiteX9" fmla="*/ 133732 w 846673"/>
              <a:gd name="connsiteY9" fmla="*/ 1021001 h 1266490"/>
              <a:gd name="connsiteX10" fmla="*/ 126588 w 846673"/>
              <a:gd name="connsiteY10" fmla="*/ 606378 h 1266490"/>
              <a:gd name="connsiteX11" fmla="*/ 6097 w 846673"/>
              <a:gd name="connsiteY11" fmla="*/ 673624 h 1266490"/>
              <a:gd name="connsiteX0" fmla="*/ 6097 w 849914"/>
              <a:gd name="connsiteY0" fmla="*/ 673624 h 1273207"/>
              <a:gd name="connsiteX1" fmla="*/ 112491 w 849914"/>
              <a:gd name="connsiteY1" fmla="*/ 471694 h 1273207"/>
              <a:gd name="connsiteX2" fmla="*/ 94775 w 849914"/>
              <a:gd name="connsiteY2" fmla="*/ 159750 h 1273207"/>
              <a:gd name="connsiteX3" fmla="*/ 229458 w 849914"/>
              <a:gd name="connsiteY3" fmla="*/ 14494 h 1273207"/>
              <a:gd name="connsiteX4" fmla="*/ 580264 w 849914"/>
              <a:gd name="connsiteY4" fmla="*/ 3826 h 1273207"/>
              <a:gd name="connsiteX5" fmla="*/ 736188 w 849914"/>
              <a:gd name="connsiteY5" fmla="*/ 195183 h 1273207"/>
              <a:gd name="connsiteX6" fmla="*/ 823056 w 849914"/>
              <a:gd name="connsiteY6" fmla="*/ 912035 h 1273207"/>
              <a:gd name="connsiteX7" fmla="*/ 795891 w 849914"/>
              <a:gd name="connsiteY7" fmla="*/ 1213658 h 1273207"/>
              <a:gd name="connsiteX8" fmla="*/ 248636 w 849914"/>
              <a:gd name="connsiteY8" fmla="*/ 1257509 h 1273207"/>
              <a:gd name="connsiteX9" fmla="*/ 133732 w 849914"/>
              <a:gd name="connsiteY9" fmla="*/ 1021001 h 1273207"/>
              <a:gd name="connsiteX10" fmla="*/ 126588 w 849914"/>
              <a:gd name="connsiteY10" fmla="*/ 606378 h 1273207"/>
              <a:gd name="connsiteX11" fmla="*/ 6097 w 849914"/>
              <a:gd name="connsiteY11" fmla="*/ 673624 h 1273207"/>
              <a:gd name="connsiteX0" fmla="*/ 6097 w 857388"/>
              <a:gd name="connsiteY0" fmla="*/ 673624 h 1273231"/>
              <a:gd name="connsiteX1" fmla="*/ 112491 w 857388"/>
              <a:gd name="connsiteY1" fmla="*/ 471694 h 1273231"/>
              <a:gd name="connsiteX2" fmla="*/ 94775 w 857388"/>
              <a:gd name="connsiteY2" fmla="*/ 159750 h 1273231"/>
              <a:gd name="connsiteX3" fmla="*/ 229458 w 857388"/>
              <a:gd name="connsiteY3" fmla="*/ 14494 h 1273231"/>
              <a:gd name="connsiteX4" fmla="*/ 580264 w 857388"/>
              <a:gd name="connsiteY4" fmla="*/ 3826 h 1273231"/>
              <a:gd name="connsiteX5" fmla="*/ 736188 w 857388"/>
              <a:gd name="connsiteY5" fmla="*/ 195183 h 1273231"/>
              <a:gd name="connsiteX6" fmla="*/ 837750 w 857388"/>
              <a:gd name="connsiteY6" fmla="*/ 911367 h 1273231"/>
              <a:gd name="connsiteX7" fmla="*/ 795891 w 857388"/>
              <a:gd name="connsiteY7" fmla="*/ 1213658 h 1273231"/>
              <a:gd name="connsiteX8" fmla="*/ 248636 w 857388"/>
              <a:gd name="connsiteY8" fmla="*/ 1257509 h 1273231"/>
              <a:gd name="connsiteX9" fmla="*/ 133732 w 857388"/>
              <a:gd name="connsiteY9" fmla="*/ 1021001 h 1273231"/>
              <a:gd name="connsiteX10" fmla="*/ 126588 w 857388"/>
              <a:gd name="connsiteY10" fmla="*/ 606378 h 1273231"/>
              <a:gd name="connsiteX11" fmla="*/ 6097 w 857388"/>
              <a:gd name="connsiteY11" fmla="*/ 673624 h 1273231"/>
              <a:gd name="connsiteX0" fmla="*/ 6097 w 859776"/>
              <a:gd name="connsiteY0" fmla="*/ 673624 h 1273231"/>
              <a:gd name="connsiteX1" fmla="*/ 112491 w 859776"/>
              <a:gd name="connsiteY1" fmla="*/ 471694 h 1273231"/>
              <a:gd name="connsiteX2" fmla="*/ 94775 w 859776"/>
              <a:gd name="connsiteY2" fmla="*/ 159750 h 1273231"/>
              <a:gd name="connsiteX3" fmla="*/ 229458 w 859776"/>
              <a:gd name="connsiteY3" fmla="*/ 14494 h 1273231"/>
              <a:gd name="connsiteX4" fmla="*/ 580264 w 859776"/>
              <a:gd name="connsiteY4" fmla="*/ 3826 h 1273231"/>
              <a:gd name="connsiteX5" fmla="*/ 736188 w 859776"/>
              <a:gd name="connsiteY5" fmla="*/ 195183 h 1273231"/>
              <a:gd name="connsiteX6" fmla="*/ 837750 w 859776"/>
              <a:gd name="connsiteY6" fmla="*/ 911367 h 1273231"/>
              <a:gd name="connsiteX7" fmla="*/ 795891 w 859776"/>
              <a:gd name="connsiteY7" fmla="*/ 1213658 h 1273231"/>
              <a:gd name="connsiteX8" fmla="*/ 248636 w 859776"/>
              <a:gd name="connsiteY8" fmla="*/ 1257509 h 1273231"/>
              <a:gd name="connsiteX9" fmla="*/ 133732 w 859776"/>
              <a:gd name="connsiteY9" fmla="*/ 1021001 h 1273231"/>
              <a:gd name="connsiteX10" fmla="*/ 126588 w 859776"/>
              <a:gd name="connsiteY10" fmla="*/ 606378 h 1273231"/>
              <a:gd name="connsiteX11" fmla="*/ 6097 w 859776"/>
              <a:gd name="connsiteY11" fmla="*/ 673624 h 1273231"/>
              <a:gd name="connsiteX0" fmla="*/ 6097 w 863219"/>
              <a:gd name="connsiteY0" fmla="*/ 673624 h 1273231"/>
              <a:gd name="connsiteX1" fmla="*/ 112491 w 863219"/>
              <a:gd name="connsiteY1" fmla="*/ 471694 h 1273231"/>
              <a:gd name="connsiteX2" fmla="*/ 94775 w 863219"/>
              <a:gd name="connsiteY2" fmla="*/ 159750 h 1273231"/>
              <a:gd name="connsiteX3" fmla="*/ 229458 w 863219"/>
              <a:gd name="connsiteY3" fmla="*/ 14494 h 1273231"/>
              <a:gd name="connsiteX4" fmla="*/ 580264 w 863219"/>
              <a:gd name="connsiteY4" fmla="*/ 3826 h 1273231"/>
              <a:gd name="connsiteX5" fmla="*/ 736188 w 863219"/>
              <a:gd name="connsiteY5" fmla="*/ 195183 h 1273231"/>
              <a:gd name="connsiteX6" fmla="*/ 837750 w 863219"/>
              <a:gd name="connsiteY6" fmla="*/ 911367 h 1273231"/>
              <a:gd name="connsiteX7" fmla="*/ 795891 w 863219"/>
              <a:gd name="connsiteY7" fmla="*/ 1213658 h 1273231"/>
              <a:gd name="connsiteX8" fmla="*/ 248636 w 863219"/>
              <a:gd name="connsiteY8" fmla="*/ 1257509 h 1273231"/>
              <a:gd name="connsiteX9" fmla="*/ 133732 w 863219"/>
              <a:gd name="connsiteY9" fmla="*/ 1021001 h 1273231"/>
              <a:gd name="connsiteX10" fmla="*/ 126588 w 863219"/>
              <a:gd name="connsiteY10" fmla="*/ 606378 h 1273231"/>
              <a:gd name="connsiteX11" fmla="*/ 6097 w 863219"/>
              <a:gd name="connsiteY11" fmla="*/ 673624 h 1273231"/>
              <a:gd name="connsiteX0" fmla="*/ 6097 w 865261"/>
              <a:gd name="connsiteY0" fmla="*/ 673624 h 1271255"/>
              <a:gd name="connsiteX1" fmla="*/ 112491 w 865261"/>
              <a:gd name="connsiteY1" fmla="*/ 471694 h 1271255"/>
              <a:gd name="connsiteX2" fmla="*/ 94775 w 865261"/>
              <a:gd name="connsiteY2" fmla="*/ 159750 h 1271255"/>
              <a:gd name="connsiteX3" fmla="*/ 229458 w 865261"/>
              <a:gd name="connsiteY3" fmla="*/ 14494 h 1271255"/>
              <a:gd name="connsiteX4" fmla="*/ 580264 w 865261"/>
              <a:gd name="connsiteY4" fmla="*/ 3826 h 1271255"/>
              <a:gd name="connsiteX5" fmla="*/ 736188 w 865261"/>
              <a:gd name="connsiteY5" fmla="*/ 195183 h 1271255"/>
              <a:gd name="connsiteX6" fmla="*/ 841141 w 865261"/>
              <a:gd name="connsiteY6" fmla="*/ 970003 h 1271255"/>
              <a:gd name="connsiteX7" fmla="*/ 795891 w 865261"/>
              <a:gd name="connsiteY7" fmla="*/ 1213658 h 1271255"/>
              <a:gd name="connsiteX8" fmla="*/ 248636 w 865261"/>
              <a:gd name="connsiteY8" fmla="*/ 1257509 h 1271255"/>
              <a:gd name="connsiteX9" fmla="*/ 133732 w 865261"/>
              <a:gd name="connsiteY9" fmla="*/ 1021001 h 1271255"/>
              <a:gd name="connsiteX10" fmla="*/ 126588 w 865261"/>
              <a:gd name="connsiteY10" fmla="*/ 606378 h 1271255"/>
              <a:gd name="connsiteX11" fmla="*/ 6097 w 865261"/>
              <a:gd name="connsiteY11" fmla="*/ 673624 h 1271255"/>
              <a:gd name="connsiteX0" fmla="*/ 6097 w 860021"/>
              <a:gd name="connsiteY0" fmla="*/ 673624 h 1279428"/>
              <a:gd name="connsiteX1" fmla="*/ 112491 w 860021"/>
              <a:gd name="connsiteY1" fmla="*/ 471694 h 1279428"/>
              <a:gd name="connsiteX2" fmla="*/ 94775 w 860021"/>
              <a:gd name="connsiteY2" fmla="*/ 159750 h 1279428"/>
              <a:gd name="connsiteX3" fmla="*/ 229458 w 860021"/>
              <a:gd name="connsiteY3" fmla="*/ 14494 h 1279428"/>
              <a:gd name="connsiteX4" fmla="*/ 580264 w 860021"/>
              <a:gd name="connsiteY4" fmla="*/ 3826 h 1279428"/>
              <a:gd name="connsiteX5" fmla="*/ 736188 w 860021"/>
              <a:gd name="connsiteY5" fmla="*/ 195183 h 1279428"/>
              <a:gd name="connsiteX6" fmla="*/ 841141 w 860021"/>
              <a:gd name="connsiteY6" fmla="*/ 970003 h 1279428"/>
              <a:gd name="connsiteX7" fmla="*/ 797210 w 860021"/>
              <a:gd name="connsiteY7" fmla="*/ 1236461 h 1279428"/>
              <a:gd name="connsiteX8" fmla="*/ 248636 w 860021"/>
              <a:gd name="connsiteY8" fmla="*/ 1257509 h 1279428"/>
              <a:gd name="connsiteX9" fmla="*/ 133732 w 860021"/>
              <a:gd name="connsiteY9" fmla="*/ 1021001 h 1279428"/>
              <a:gd name="connsiteX10" fmla="*/ 126588 w 860021"/>
              <a:gd name="connsiteY10" fmla="*/ 606378 h 1279428"/>
              <a:gd name="connsiteX11" fmla="*/ 6097 w 860021"/>
              <a:gd name="connsiteY11" fmla="*/ 673624 h 1279428"/>
              <a:gd name="connsiteX0" fmla="*/ 6097 w 860380"/>
              <a:gd name="connsiteY0" fmla="*/ 679490 h 1285294"/>
              <a:gd name="connsiteX1" fmla="*/ 112491 w 860380"/>
              <a:gd name="connsiteY1" fmla="*/ 477560 h 1285294"/>
              <a:gd name="connsiteX2" fmla="*/ 94775 w 860380"/>
              <a:gd name="connsiteY2" fmla="*/ 165616 h 1285294"/>
              <a:gd name="connsiteX3" fmla="*/ 229458 w 860380"/>
              <a:gd name="connsiteY3" fmla="*/ 20360 h 1285294"/>
              <a:gd name="connsiteX4" fmla="*/ 580264 w 860380"/>
              <a:gd name="connsiteY4" fmla="*/ 9692 h 1285294"/>
              <a:gd name="connsiteX5" fmla="*/ 730442 w 860380"/>
              <a:gd name="connsiteY5" fmla="*/ 165383 h 1285294"/>
              <a:gd name="connsiteX6" fmla="*/ 841141 w 860380"/>
              <a:gd name="connsiteY6" fmla="*/ 975869 h 1285294"/>
              <a:gd name="connsiteX7" fmla="*/ 797210 w 860380"/>
              <a:gd name="connsiteY7" fmla="*/ 1242327 h 1285294"/>
              <a:gd name="connsiteX8" fmla="*/ 248636 w 860380"/>
              <a:gd name="connsiteY8" fmla="*/ 1263375 h 1285294"/>
              <a:gd name="connsiteX9" fmla="*/ 133732 w 860380"/>
              <a:gd name="connsiteY9" fmla="*/ 1026867 h 1285294"/>
              <a:gd name="connsiteX10" fmla="*/ 126588 w 860380"/>
              <a:gd name="connsiteY10" fmla="*/ 612244 h 1285294"/>
              <a:gd name="connsiteX11" fmla="*/ 6097 w 860380"/>
              <a:gd name="connsiteY11" fmla="*/ 679490 h 1285294"/>
              <a:gd name="connsiteX0" fmla="*/ 6097 w 881639"/>
              <a:gd name="connsiteY0" fmla="*/ 679490 h 1286194"/>
              <a:gd name="connsiteX1" fmla="*/ 112491 w 881639"/>
              <a:gd name="connsiteY1" fmla="*/ 477560 h 1286194"/>
              <a:gd name="connsiteX2" fmla="*/ 94775 w 881639"/>
              <a:gd name="connsiteY2" fmla="*/ 165616 h 1286194"/>
              <a:gd name="connsiteX3" fmla="*/ 229458 w 881639"/>
              <a:gd name="connsiteY3" fmla="*/ 20360 h 1286194"/>
              <a:gd name="connsiteX4" fmla="*/ 580264 w 881639"/>
              <a:gd name="connsiteY4" fmla="*/ 9692 h 1286194"/>
              <a:gd name="connsiteX5" fmla="*/ 730442 w 881639"/>
              <a:gd name="connsiteY5" fmla="*/ 165383 h 1286194"/>
              <a:gd name="connsiteX6" fmla="*/ 873260 w 881639"/>
              <a:gd name="connsiteY6" fmla="*/ 958078 h 1286194"/>
              <a:gd name="connsiteX7" fmla="*/ 797210 w 881639"/>
              <a:gd name="connsiteY7" fmla="*/ 1242327 h 1286194"/>
              <a:gd name="connsiteX8" fmla="*/ 248636 w 881639"/>
              <a:gd name="connsiteY8" fmla="*/ 1263375 h 1286194"/>
              <a:gd name="connsiteX9" fmla="*/ 133732 w 881639"/>
              <a:gd name="connsiteY9" fmla="*/ 1026867 h 1286194"/>
              <a:gd name="connsiteX10" fmla="*/ 126588 w 881639"/>
              <a:gd name="connsiteY10" fmla="*/ 612244 h 1286194"/>
              <a:gd name="connsiteX11" fmla="*/ 6097 w 881639"/>
              <a:gd name="connsiteY11" fmla="*/ 679490 h 1286194"/>
              <a:gd name="connsiteX0" fmla="*/ 6216 w 881758"/>
              <a:gd name="connsiteY0" fmla="*/ 679490 h 1286194"/>
              <a:gd name="connsiteX1" fmla="*/ 110067 w 881758"/>
              <a:gd name="connsiteY1" fmla="*/ 369894 h 1286194"/>
              <a:gd name="connsiteX2" fmla="*/ 94894 w 881758"/>
              <a:gd name="connsiteY2" fmla="*/ 165616 h 1286194"/>
              <a:gd name="connsiteX3" fmla="*/ 229577 w 881758"/>
              <a:gd name="connsiteY3" fmla="*/ 20360 h 1286194"/>
              <a:gd name="connsiteX4" fmla="*/ 580383 w 881758"/>
              <a:gd name="connsiteY4" fmla="*/ 9692 h 1286194"/>
              <a:gd name="connsiteX5" fmla="*/ 730561 w 881758"/>
              <a:gd name="connsiteY5" fmla="*/ 165383 h 1286194"/>
              <a:gd name="connsiteX6" fmla="*/ 873379 w 881758"/>
              <a:gd name="connsiteY6" fmla="*/ 958078 h 1286194"/>
              <a:gd name="connsiteX7" fmla="*/ 797329 w 881758"/>
              <a:gd name="connsiteY7" fmla="*/ 1242327 h 1286194"/>
              <a:gd name="connsiteX8" fmla="*/ 248755 w 881758"/>
              <a:gd name="connsiteY8" fmla="*/ 1263375 h 1286194"/>
              <a:gd name="connsiteX9" fmla="*/ 133851 w 881758"/>
              <a:gd name="connsiteY9" fmla="*/ 1026867 h 1286194"/>
              <a:gd name="connsiteX10" fmla="*/ 126707 w 881758"/>
              <a:gd name="connsiteY10" fmla="*/ 612244 h 1286194"/>
              <a:gd name="connsiteX11" fmla="*/ 6216 w 881758"/>
              <a:gd name="connsiteY11" fmla="*/ 679490 h 1286194"/>
              <a:gd name="connsiteX0" fmla="*/ 6216 w 881758"/>
              <a:gd name="connsiteY0" fmla="*/ 679490 h 1286194"/>
              <a:gd name="connsiteX1" fmla="*/ 110067 w 881758"/>
              <a:gd name="connsiteY1" fmla="*/ 369894 h 1286194"/>
              <a:gd name="connsiteX2" fmla="*/ 94894 w 881758"/>
              <a:gd name="connsiteY2" fmla="*/ 165616 h 1286194"/>
              <a:gd name="connsiteX3" fmla="*/ 229577 w 881758"/>
              <a:gd name="connsiteY3" fmla="*/ 20360 h 1286194"/>
              <a:gd name="connsiteX4" fmla="*/ 580383 w 881758"/>
              <a:gd name="connsiteY4" fmla="*/ 9692 h 1286194"/>
              <a:gd name="connsiteX5" fmla="*/ 730561 w 881758"/>
              <a:gd name="connsiteY5" fmla="*/ 165383 h 1286194"/>
              <a:gd name="connsiteX6" fmla="*/ 873379 w 881758"/>
              <a:gd name="connsiteY6" fmla="*/ 958078 h 1286194"/>
              <a:gd name="connsiteX7" fmla="*/ 797329 w 881758"/>
              <a:gd name="connsiteY7" fmla="*/ 1242327 h 1286194"/>
              <a:gd name="connsiteX8" fmla="*/ 248755 w 881758"/>
              <a:gd name="connsiteY8" fmla="*/ 1263375 h 1286194"/>
              <a:gd name="connsiteX9" fmla="*/ 133851 w 881758"/>
              <a:gd name="connsiteY9" fmla="*/ 1026867 h 1286194"/>
              <a:gd name="connsiteX10" fmla="*/ 138858 w 881758"/>
              <a:gd name="connsiteY10" fmla="*/ 503910 h 1286194"/>
              <a:gd name="connsiteX11" fmla="*/ 6216 w 881758"/>
              <a:gd name="connsiteY11" fmla="*/ 679490 h 1286194"/>
              <a:gd name="connsiteX0" fmla="*/ 6961 w 868563"/>
              <a:gd name="connsiteY0" fmla="*/ 538413 h 1286194"/>
              <a:gd name="connsiteX1" fmla="*/ 96872 w 868563"/>
              <a:gd name="connsiteY1" fmla="*/ 369894 h 1286194"/>
              <a:gd name="connsiteX2" fmla="*/ 81699 w 868563"/>
              <a:gd name="connsiteY2" fmla="*/ 165616 h 1286194"/>
              <a:gd name="connsiteX3" fmla="*/ 216382 w 868563"/>
              <a:gd name="connsiteY3" fmla="*/ 20360 h 1286194"/>
              <a:gd name="connsiteX4" fmla="*/ 567188 w 868563"/>
              <a:gd name="connsiteY4" fmla="*/ 9692 h 1286194"/>
              <a:gd name="connsiteX5" fmla="*/ 717366 w 868563"/>
              <a:gd name="connsiteY5" fmla="*/ 165383 h 1286194"/>
              <a:gd name="connsiteX6" fmla="*/ 860184 w 868563"/>
              <a:gd name="connsiteY6" fmla="*/ 958078 h 1286194"/>
              <a:gd name="connsiteX7" fmla="*/ 784134 w 868563"/>
              <a:gd name="connsiteY7" fmla="*/ 1242327 h 1286194"/>
              <a:gd name="connsiteX8" fmla="*/ 235560 w 868563"/>
              <a:gd name="connsiteY8" fmla="*/ 1263375 h 1286194"/>
              <a:gd name="connsiteX9" fmla="*/ 120656 w 868563"/>
              <a:gd name="connsiteY9" fmla="*/ 1026867 h 1286194"/>
              <a:gd name="connsiteX10" fmla="*/ 125663 w 868563"/>
              <a:gd name="connsiteY10" fmla="*/ 503910 h 1286194"/>
              <a:gd name="connsiteX11" fmla="*/ 6961 w 868563"/>
              <a:gd name="connsiteY11" fmla="*/ 538413 h 1286194"/>
              <a:gd name="connsiteX0" fmla="*/ 6961 w 867791"/>
              <a:gd name="connsiteY0" fmla="*/ 538413 h 1312892"/>
              <a:gd name="connsiteX1" fmla="*/ 96872 w 867791"/>
              <a:gd name="connsiteY1" fmla="*/ 369894 h 1312892"/>
              <a:gd name="connsiteX2" fmla="*/ 81699 w 867791"/>
              <a:gd name="connsiteY2" fmla="*/ 165616 h 1312892"/>
              <a:gd name="connsiteX3" fmla="*/ 216382 w 867791"/>
              <a:gd name="connsiteY3" fmla="*/ 20360 h 1312892"/>
              <a:gd name="connsiteX4" fmla="*/ 567188 w 867791"/>
              <a:gd name="connsiteY4" fmla="*/ 9692 h 1312892"/>
              <a:gd name="connsiteX5" fmla="*/ 717366 w 867791"/>
              <a:gd name="connsiteY5" fmla="*/ 165383 h 1312892"/>
              <a:gd name="connsiteX6" fmla="*/ 860184 w 867791"/>
              <a:gd name="connsiteY6" fmla="*/ 958078 h 1312892"/>
              <a:gd name="connsiteX7" fmla="*/ 784134 w 867791"/>
              <a:gd name="connsiteY7" fmla="*/ 1242327 h 1312892"/>
              <a:gd name="connsiteX8" fmla="*/ 256000 w 867791"/>
              <a:gd name="connsiteY8" fmla="*/ 1298372 h 1312892"/>
              <a:gd name="connsiteX9" fmla="*/ 120656 w 867791"/>
              <a:gd name="connsiteY9" fmla="*/ 1026867 h 1312892"/>
              <a:gd name="connsiteX10" fmla="*/ 125663 w 867791"/>
              <a:gd name="connsiteY10" fmla="*/ 503910 h 1312892"/>
              <a:gd name="connsiteX11" fmla="*/ 6961 w 867791"/>
              <a:gd name="connsiteY11" fmla="*/ 538413 h 1312892"/>
              <a:gd name="connsiteX0" fmla="*/ 6961 w 867791"/>
              <a:gd name="connsiteY0" fmla="*/ 538413 h 1313923"/>
              <a:gd name="connsiteX1" fmla="*/ 96872 w 867791"/>
              <a:gd name="connsiteY1" fmla="*/ 369894 h 1313923"/>
              <a:gd name="connsiteX2" fmla="*/ 81699 w 867791"/>
              <a:gd name="connsiteY2" fmla="*/ 165616 h 1313923"/>
              <a:gd name="connsiteX3" fmla="*/ 216382 w 867791"/>
              <a:gd name="connsiteY3" fmla="*/ 20360 h 1313923"/>
              <a:gd name="connsiteX4" fmla="*/ 567188 w 867791"/>
              <a:gd name="connsiteY4" fmla="*/ 9692 h 1313923"/>
              <a:gd name="connsiteX5" fmla="*/ 717366 w 867791"/>
              <a:gd name="connsiteY5" fmla="*/ 165383 h 1313923"/>
              <a:gd name="connsiteX6" fmla="*/ 860184 w 867791"/>
              <a:gd name="connsiteY6" fmla="*/ 958078 h 1313923"/>
              <a:gd name="connsiteX7" fmla="*/ 784134 w 867791"/>
              <a:gd name="connsiteY7" fmla="*/ 1242327 h 1313923"/>
              <a:gd name="connsiteX8" fmla="*/ 256000 w 867791"/>
              <a:gd name="connsiteY8" fmla="*/ 1298372 h 1313923"/>
              <a:gd name="connsiteX9" fmla="*/ 145617 w 867791"/>
              <a:gd name="connsiteY9" fmla="*/ 1012668 h 1313923"/>
              <a:gd name="connsiteX10" fmla="*/ 125663 w 867791"/>
              <a:gd name="connsiteY10" fmla="*/ 503910 h 1313923"/>
              <a:gd name="connsiteX11" fmla="*/ 6961 w 867791"/>
              <a:gd name="connsiteY11" fmla="*/ 538413 h 1313923"/>
              <a:gd name="connsiteX0" fmla="*/ 6961 w 867791"/>
              <a:gd name="connsiteY0" fmla="*/ 538413 h 1310173"/>
              <a:gd name="connsiteX1" fmla="*/ 96872 w 867791"/>
              <a:gd name="connsiteY1" fmla="*/ 369894 h 1310173"/>
              <a:gd name="connsiteX2" fmla="*/ 81699 w 867791"/>
              <a:gd name="connsiteY2" fmla="*/ 165616 h 1310173"/>
              <a:gd name="connsiteX3" fmla="*/ 216382 w 867791"/>
              <a:gd name="connsiteY3" fmla="*/ 20360 h 1310173"/>
              <a:gd name="connsiteX4" fmla="*/ 567188 w 867791"/>
              <a:gd name="connsiteY4" fmla="*/ 9692 h 1310173"/>
              <a:gd name="connsiteX5" fmla="*/ 717366 w 867791"/>
              <a:gd name="connsiteY5" fmla="*/ 165383 h 1310173"/>
              <a:gd name="connsiteX6" fmla="*/ 860184 w 867791"/>
              <a:gd name="connsiteY6" fmla="*/ 958078 h 1310173"/>
              <a:gd name="connsiteX7" fmla="*/ 784134 w 867791"/>
              <a:gd name="connsiteY7" fmla="*/ 1242327 h 1310173"/>
              <a:gd name="connsiteX8" fmla="*/ 256000 w 867791"/>
              <a:gd name="connsiteY8" fmla="*/ 1298372 h 1310173"/>
              <a:gd name="connsiteX9" fmla="*/ 155978 w 867791"/>
              <a:gd name="connsiteY9" fmla="*/ 1064454 h 1310173"/>
              <a:gd name="connsiteX10" fmla="*/ 125663 w 867791"/>
              <a:gd name="connsiteY10" fmla="*/ 503910 h 1310173"/>
              <a:gd name="connsiteX11" fmla="*/ 6961 w 867791"/>
              <a:gd name="connsiteY11" fmla="*/ 538413 h 1310173"/>
              <a:gd name="connsiteX0" fmla="*/ 6961 w 867791"/>
              <a:gd name="connsiteY0" fmla="*/ 538413 h 1309445"/>
              <a:gd name="connsiteX1" fmla="*/ 96872 w 867791"/>
              <a:gd name="connsiteY1" fmla="*/ 369894 h 1309445"/>
              <a:gd name="connsiteX2" fmla="*/ 81699 w 867791"/>
              <a:gd name="connsiteY2" fmla="*/ 165616 h 1309445"/>
              <a:gd name="connsiteX3" fmla="*/ 216382 w 867791"/>
              <a:gd name="connsiteY3" fmla="*/ 20360 h 1309445"/>
              <a:gd name="connsiteX4" fmla="*/ 567188 w 867791"/>
              <a:gd name="connsiteY4" fmla="*/ 9692 h 1309445"/>
              <a:gd name="connsiteX5" fmla="*/ 717366 w 867791"/>
              <a:gd name="connsiteY5" fmla="*/ 165383 h 1309445"/>
              <a:gd name="connsiteX6" fmla="*/ 860184 w 867791"/>
              <a:gd name="connsiteY6" fmla="*/ 958078 h 1309445"/>
              <a:gd name="connsiteX7" fmla="*/ 784134 w 867791"/>
              <a:gd name="connsiteY7" fmla="*/ 1242327 h 1309445"/>
              <a:gd name="connsiteX8" fmla="*/ 256000 w 867791"/>
              <a:gd name="connsiteY8" fmla="*/ 1298372 h 1309445"/>
              <a:gd name="connsiteX9" fmla="*/ 149196 w 867791"/>
              <a:gd name="connsiteY9" fmla="*/ 1074561 h 1309445"/>
              <a:gd name="connsiteX10" fmla="*/ 125663 w 867791"/>
              <a:gd name="connsiteY10" fmla="*/ 503910 h 1309445"/>
              <a:gd name="connsiteX11" fmla="*/ 6961 w 867791"/>
              <a:gd name="connsiteY11" fmla="*/ 538413 h 1309445"/>
              <a:gd name="connsiteX0" fmla="*/ 6961 w 867791"/>
              <a:gd name="connsiteY0" fmla="*/ 538413 h 1309445"/>
              <a:gd name="connsiteX1" fmla="*/ 96872 w 867791"/>
              <a:gd name="connsiteY1" fmla="*/ 369894 h 1309445"/>
              <a:gd name="connsiteX2" fmla="*/ 81699 w 867791"/>
              <a:gd name="connsiteY2" fmla="*/ 165616 h 1309445"/>
              <a:gd name="connsiteX3" fmla="*/ 216382 w 867791"/>
              <a:gd name="connsiteY3" fmla="*/ 20360 h 1309445"/>
              <a:gd name="connsiteX4" fmla="*/ 567188 w 867791"/>
              <a:gd name="connsiteY4" fmla="*/ 9692 h 1309445"/>
              <a:gd name="connsiteX5" fmla="*/ 717366 w 867791"/>
              <a:gd name="connsiteY5" fmla="*/ 165383 h 1309445"/>
              <a:gd name="connsiteX6" fmla="*/ 860184 w 867791"/>
              <a:gd name="connsiteY6" fmla="*/ 958078 h 1309445"/>
              <a:gd name="connsiteX7" fmla="*/ 784134 w 867791"/>
              <a:gd name="connsiteY7" fmla="*/ 1242327 h 1309445"/>
              <a:gd name="connsiteX8" fmla="*/ 256000 w 867791"/>
              <a:gd name="connsiteY8" fmla="*/ 1298372 h 1309445"/>
              <a:gd name="connsiteX9" fmla="*/ 149196 w 867791"/>
              <a:gd name="connsiteY9" fmla="*/ 1074561 h 1309445"/>
              <a:gd name="connsiteX10" fmla="*/ 125663 w 867791"/>
              <a:gd name="connsiteY10" fmla="*/ 503910 h 1309445"/>
              <a:gd name="connsiteX11" fmla="*/ 6961 w 867791"/>
              <a:gd name="connsiteY11" fmla="*/ 538413 h 1309445"/>
              <a:gd name="connsiteX0" fmla="*/ 6961 w 867791"/>
              <a:gd name="connsiteY0" fmla="*/ 538413 h 1309445"/>
              <a:gd name="connsiteX1" fmla="*/ 96872 w 867791"/>
              <a:gd name="connsiteY1" fmla="*/ 369894 h 1309445"/>
              <a:gd name="connsiteX2" fmla="*/ 81699 w 867791"/>
              <a:gd name="connsiteY2" fmla="*/ 165616 h 1309445"/>
              <a:gd name="connsiteX3" fmla="*/ 216382 w 867791"/>
              <a:gd name="connsiteY3" fmla="*/ 20360 h 1309445"/>
              <a:gd name="connsiteX4" fmla="*/ 567188 w 867791"/>
              <a:gd name="connsiteY4" fmla="*/ 9692 h 1309445"/>
              <a:gd name="connsiteX5" fmla="*/ 717366 w 867791"/>
              <a:gd name="connsiteY5" fmla="*/ 165383 h 1309445"/>
              <a:gd name="connsiteX6" fmla="*/ 860184 w 867791"/>
              <a:gd name="connsiteY6" fmla="*/ 958078 h 1309445"/>
              <a:gd name="connsiteX7" fmla="*/ 784134 w 867791"/>
              <a:gd name="connsiteY7" fmla="*/ 1242327 h 1309445"/>
              <a:gd name="connsiteX8" fmla="*/ 256000 w 867791"/>
              <a:gd name="connsiteY8" fmla="*/ 1298372 h 1309445"/>
              <a:gd name="connsiteX9" fmla="*/ 149196 w 867791"/>
              <a:gd name="connsiteY9" fmla="*/ 1074561 h 1309445"/>
              <a:gd name="connsiteX10" fmla="*/ 125663 w 867791"/>
              <a:gd name="connsiteY10" fmla="*/ 503910 h 1309445"/>
              <a:gd name="connsiteX11" fmla="*/ 6961 w 867791"/>
              <a:gd name="connsiteY11" fmla="*/ 538413 h 1309445"/>
              <a:gd name="connsiteX0" fmla="*/ 6961 w 867791"/>
              <a:gd name="connsiteY0" fmla="*/ 538413 h 1306197"/>
              <a:gd name="connsiteX1" fmla="*/ 96872 w 867791"/>
              <a:gd name="connsiteY1" fmla="*/ 369894 h 1306197"/>
              <a:gd name="connsiteX2" fmla="*/ 81699 w 867791"/>
              <a:gd name="connsiteY2" fmla="*/ 165616 h 1306197"/>
              <a:gd name="connsiteX3" fmla="*/ 216382 w 867791"/>
              <a:gd name="connsiteY3" fmla="*/ 20360 h 1306197"/>
              <a:gd name="connsiteX4" fmla="*/ 567188 w 867791"/>
              <a:gd name="connsiteY4" fmla="*/ 9692 h 1306197"/>
              <a:gd name="connsiteX5" fmla="*/ 717366 w 867791"/>
              <a:gd name="connsiteY5" fmla="*/ 165383 h 1306197"/>
              <a:gd name="connsiteX6" fmla="*/ 860184 w 867791"/>
              <a:gd name="connsiteY6" fmla="*/ 958078 h 1306197"/>
              <a:gd name="connsiteX7" fmla="*/ 784134 w 867791"/>
              <a:gd name="connsiteY7" fmla="*/ 1242327 h 1306197"/>
              <a:gd name="connsiteX8" fmla="*/ 256000 w 867791"/>
              <a:gd name="connsiteY8" fmla="*/ 1298372 h 1306197"/>
              <a:gd name="connsiteX9" fmla="*/ 155507 w 867791"/>
              <a:gd name="connsiteY9" fmla="*/ 1120000 h 1306197"/>
              <a:gd name="connsiteX10" fmla="*/ 125663 w 867791"/>
              <a:gd name="connsiteY10" fmla="*/ 503910 h 1306197"/>
              <a:gd name="connsiteX11" fmla="*/ 6961 w 867791"/>
              <a:gd name="connsiteY11" fmla="*/ 538413 h 1306197"/>
              <a:gd name="connsiteX0" fmla="*/ 6961 w 867791"/>
              <a:gd name="connsiteY0" fmla="*/ 541531 h 1309315"/>
              <a:gd name="connsiteX1" fmla="*/ 96872 w 867791"/>
              <a:gd name="connsiteY1" fmla="*/ 373012 h 1309315"/>
              <a:gd name="connsiteX2" fmla="*/ 80003 w 867791"/>
              <a:gd name="connsiteY2" fmla="*/ 139416 h 1309315"/>
              <a:gd name="connsiteX3" fmla="*/ 216382 w 867791"/>
              <a:gd name="connsiteY3" fmla="*/ 23478 h 1309315"/>
              <a:gd name="connsiteX4" fmla="*/ 567188 w 867791"/>
              <a:gd name="connsiteY4" fmla="*/ 12810 h 1309315"/>
              <a:gd name="connsiteX5" fmla="*/ 717366 w 867791"/>
              <a:gd name="connsiteY5" fmla="*/ 168501 h 1309315"/>
              <a:gd name="connsiteX6" fmla="*/ 860184 w 867791"/>
              <a:gd name="connsiteY6" fmla="*/ 961196 h 1309315"/>
              <a:gd name="connsiteX7" fmla="*/ 784134 w 867791"/>
              <a:gd name="connsiteY7" fmla="*/ 1245445 h 1309315"/>
              <a:gd name="connsiteX8" fmla="*/ 256000 w 867791"/>
              <a:gd name="connsiteY8" fmla="*/ 1301490 h 1309315"/>
              <a:gd name="connsiteX9" fmla="*/ 155507 w 867791"/>
              <a:gd name="connsiteY9" fmla="*/ 1123118 h 1309315"/>
              <a:gd name="connsiteX10" fmla="*/ 125663 w 867791"/>
              <a:gd name="connsiteY10" fmla="*/ 507028 h 1309315"/>
              <a:gd name="connsiteX11" fmla="*/ 6961 w 867791"/>
              <a:gd name="connsiteY11" fmla="*/ 541531 h 1309315"/>
              <a:gd name="connsiteX0" fmla="*/ 6961 w 867791"/>
              <a:gd name="connsiteY0" fmla="*/ 541531 h 1309315"/>
              <a:gd name="connsiteX1" fmla="*/ 96872 w 867791"/>
              <a:gd name="connsiteY1" fmla="*/ 373012 h 1309315"/>
              <a:gd name="connsiteX2" fmla="*/ 80003 w 867791"/>
              <a:gd name="connsiteY2" fmla="*/ 139416 h 1309315"/>
              <a:gd name="connsiteX3" fmla="*/ 216382 w 867791"/>
              <a:gd name="connsiteY3" fmla="*/ 23478 h 1309315"/>
              <a:gd name="connsiteX4" fmla="*/ 567188 w 867791"/>
              <a:gd name="connsiteY4" fmla="*/ 12810 h 1309315"/>
              <a:gd name="connsiteX5" fmla="*/ 717366 w 867791"/>
              <a:gd name="connsiteY5" fmla="*/ 168501 h 1309315"/>
              <a:gd name="connsiteX6" fmla="*/ 860184 w 867791"/>
              <a:gd name="connsiteY6" fmla="*/ 961196 h 1309315"/>
              <a:gd name="connsiteX7" fmla="*/ 784134 w 867791"/>
              <a:gd name="connsiteY7" fmla="*/ 1245445 h 1309315"/>
              <a:gd name="connsiteX8" fmla="*/ 256000 w 867791"/>
              <a:gd name="connsiteY8" fmla="*/ 1301490 h 1309315"/>
              <a:gd name="connsiteX9" fmla="*/ 155507 w 867791"/>
              <a:gd name="connsiteY9" fmla="*/ 1123118 h 1309315"/>
              <a:gd name="connsiteX10" fmla="*/ 125663 w 867791"/>
              <a:gd name="connsiteY10" fmla="*/ 507028 h 1309315"/>
              <a:gd name="connsiteX11" fmla="*/ 6961 w 867791"/>
              <a:gd name="connsiteY11" fmla="*/ 541531 h 1309315"/>
              <a:gd name="connsiteX0" fmla="*/ 6961 w 867791"/>
              <a:gd name="connsiteY0" fmla="*/ 539700 h 1307484"/>
              <a:gd name="connsiteX1" fmla="*/ 96872 w 867791"/>
              <a:gd name="connsiteY1" fmla="*/ 371181 h 1307484"/>
              <a:gd name="connsiteX2" fmla="*/ 77366 w 867791"/>
              <a:gd name="connsiteY2" fmla="*/ 91980 h 1307484"/>
              <a:gd name="connsiteX3" fmla="*/ 216382 w 867791"/>
              <a:gd name="connsiteY3" fmla="*/ 21647 h 1307484"/>
              <a:gd name="connsiteX4" fmla="*/ 567188 w 867791"/>
              <a:gd name="connsiteY4" fmla="*/ 10979 h 1307484"/>
              <a:gd name="connsiteX5" fmla="*/ 717366 w 867791"/>
              <a:gd name="connsiteY5" fmla="*/ 166670 h 1307484"/>
              <a:gd name="connsiteX6" fmla="*/ 860184 w 867791"/>
              <a:gd name="connsiteY6" fmla="*/ 959365 h 1307484"/>
              <a:gd name="connsiteX7" fmla="*/ 784134 w 867791"/>
              <a:gd name="connsiteY7" fmla="*/ 1243614 h 1307484"/>
              <a:gd name="connsiteX8" fmla="*/ 256000 w 867791"/>
              <a:gd name="connsiteY8" fmla="*/ 1299659 h 1307484"/>
              <a:gd name="connsiteX9" fmla="*/ 155507 w 867791"/>
              <a:gd name="connsiteY9" fmla="*/ 1121287 h 1307484"/>
              <a:gd name="connsiteX10" fmla="*/ 125663 w 867791"/>
              <a:gd name="connsiteY10" fmla="*/ 505197 h 1307484"/>
              <a:gd name="connsiteX11" fmla="*/ 6961 w 867791"/>
              <a:gd name="connsiteY11" fmla="*/ 539700 h 1307484"/>
              <a:gd name="connsiteX0" fmla="*/ 6961 w 867791"/>
              <a:gd name="connsiteY0" fmla="*/ 550995 h 1318779"/>
              <a:gd name="connsiteX1" fmla="*/ 96872 w 867791"/>
              <a:gd name="connsiteY1" fmla="*/ 382476 h 1318779"/>
              <a:gd name="connsiteX2" fmla="*/ 77366 w 867791"/>
              <a:gd name="connsiteY2" fmla="*/ 103275 h 1318779"/>
              <a:gd name="connsiteX3" fmla="*/ 229757 w 867791"/>
              <a:gd name="connsiteY3" fmla="*/ 9471 h 1318779"/>
              <a:gd name="connsiteX4" fmla="*/ 567188 w 867791"/>
              <a:gd name="connsiteY4" fmla="*/ 22274 h 1318779"/>
              <a:gd name="connsiteX5" fmla="*/ 717366 w 867791"/>
              <a:gd name="connsiteY5" fmla="*/ 177965 h 1318779"/>
              <a:gd name="connsiteX6" fmla="*/ 860184 w 867791"/>
              <a:gd name="connsiteY6" fmla="*/ 970660 h 1318779"/>
              <a:gd name="connsiteX7" fmla="*/ 784134 w 867791"/>
              <a:gd name="connsiteY7" fmla="*/ 1254909 h 1318779"/>
              <a:gd name="connsiteX8" fmla="*/ 256000 w 867791"/>
              <a:gd name="connsiteY8" fmla="*/ 1310954 h 1318779"/>
              <a:gd name="connsiteX9" fmla="*/ 155507 w 867791"/>
              <a:gd name="connsiteY9" fmla="*/ 1132582 h 1318779"/>
              <a:gd name="connsiteX10" fmla="*/ 125663 w 867791"/>
              <a:gd name="connsiteY10" fmla="*/ 516492 h 1318779"/>
              <a:gd name="connsiteX11" fmla="*/ 6961 w 867791"/>
              <a:gd name="connsiteY11" fmla="*/ 550995 h 1318779"/>
              <a:gd name="connsiteX0" fmla="*/ 6961 w 867791"/>
              <a:gd name="connsiteY0" fmla="*/ 560584 h 1328368"/>
              <a:gd name="connsiteX1" fmla="*/ 96872 w 867791"/>
              <a:gd name="connsiteY1" fmla="*/ 392065 h 1328368"/>
              <a:gd name="connsiteX2" fmla="*/ 77366 w 867791"/>
              <a:gd name="connsiteY2" fmla="*/ 112864 h 1328368"/>
              <a:gd name="connsiteX3" fmla="*/ 229757 w 867791"/>
              <a:gd name="connsiteY3" fmla="*/ 19060 h 1328368"/>
              <a:gd name="connsiteX4" fmla="*/ 566246 w 867791"/>
              <a:gd name="connsiteY4" fmla="*/ 15575 h 1328368"/>
              <a:gd name="connsiteX5" fmla="*/ 717366 w 867791"/>
              <a:gd name="connsiteY5" fmla="*/ 187554 h 1328368"/>
              <a:gd name="connsiteX6" fmla="*/ 860184 w 867791"/>
              <a:gd name="connsiteY6" fmla="*/ 980249 h 1328368"/>
              <a:gd name="connsiteX7" fmla="*/ 784134 w 867791"/>
              <a:gd name="connsiteY7" fmla="*/ 1264498 h 1328368"/>
              <a:gd name="connsiteX8" fmla="*/ 256000 w 867791"/>
              <a:gd name="connsiteY8" fmla="*/ 1320543 h 1328368"/>
              <a:gd name="connsiteX9" fmla="*/ 155507 w 867791"/>
              <a:gd name="connsiteY9" fmla="*/ 1142171 h 1328368"/>
              <a:gd name="connsiteX10" fmla="*/ 125663 w 867791"/>
              <a:gd name="connsiteY10" fmla="*/ 526081 h 1328368"/>
              <a:gd name="connsiteX11" fmla="*/ 6961 w 867791"/>
              <a:gd name="connsiteY11" fmla="*/ 560584 h 1328368"/>
              <a:gd name="connsiteX0" fmla="*/ 6961 w 865870"/>
              <a:gd name="connsiteY0" fmla="*/ 560584 h 1328871"/>
              <a:gd name="connsiteX1" fmla="*/ 96872 w 865870"/>
              <a:gd name="connsiteY1" fmla="*/ 392065 h 1328871"/>
              <a:gd name="connsiteX2" fmla="*/ 77366 w 865870"/>
              <a:gd name="connsiteY2" fmla="*/ 112864 h 1328871"/>
              <a:gd name="connsiteX3" fmla="*/ 229757 w 865870"/>
              <a:gd name="connsiteY3" fmla="*/ 19060 h 1328871"/>
              <a:gd name="connsiteX4" fmla="*/ 566246 w 865870"/>
              <a:gd name="connsiteY4" fmla="*/ 15575 h 1328871"/>
              <a:gd name="connsiteX5" fmla="*/ 717366 w 865870"/>
              <a:gd name="connsiteY5" fmla="*/ 187554 h 1328871"/>
              <a:gd name="connsiteX6" fmla="*/ 860184 w 865870"/>
              <a:gd name="connsiteY6" fmla="*/ 980249 h 1328871"/>
              <a:gd name="connsiteX7" fmla="*/ 784134 w 865870"/>
              <a:gd name="connsiteY7" fmla="*/ 1264498 h 1328871"/>
              <a:gd name="connsiteX8" fmla="*/ 314963 w 865870"/>
              <a:gd name="connsiteY8" fmla="*/ 1321127 h 1328871"/>
              <a:gd name="connsiteX9" fmla="*/ 155507 w 865870"/>
              <a:gd name="connsiteY9" fmla="*/ 1142171 h 1328871"/>
              <a:gd name="connsiteX10" fmla="*/ 125663 w 865870"/>
              <a:gd name="connsiteY10" fmla="*/ 526081 h 1328871"/>
              <a:gd name="connsiteX11" fmla="*/ 6961 w 865870"/>
              <a:gd name="connsiteY11" fmla="*/ 560584 h 1328871"/>
              <a:gd name="connsiteX0" fmla="*/ 6961 w 865870"/>
              <a:gd name="connsiteY0" fmla="*/ 560584 h 1328712"/>
              <a:gd name="connsiteX1" fmla="*/ 96872 w 865870"/>
              <a:gd name="connsiteY1" fmla="*/ 392065 h 1328712"/>
              <a:gd name="connsiteX2" fmla="*/ 77366 w 865870"/>
              <a:gd name="connsiteY2" fmla="*/ 112864 h 1328712"/>
              <a:gd name="connsiteX3" fmla="*/ 229757 w 865870"/>
              <a:gd name="connsiteY3" fmla="*/ 19060 h 1328712"/>
              <a:gd name="connsiteX4" fmla="*/ 566246 w 865870"/>
              <a:gd name="connsiteY4" fmla="*/ 15575 h 1328712"/>
              <a:gd name="connsiteX5" fmla="*/ 717366 w 865870"/>
              <a:gd name="connsiteY5" fmla="*/ 187554 h 1328712"/>
              <a:gd name="connsiteX6" fmla="*/ 860184 w 865870"/>
              <a:gd name="connsiteY6" fmla="*/ 980249 h 1328712"/>
              <a:gd name="connsiteX7" fmla="*/ 784134 w 865870"/>
              <a:gd name="connsiteY7" fmla="*/ 1264498 h 1328712"/>
              <a:gd name="connsiteX8" fmla="*/ 314963 w 865870"/>
              <a:gd name="connsiteY8" fmla="*/ 1321127 h 1328712"/>
              <a:gd name="connsiteX9" fmla="*/ 177736 w 865870"/>
              <a:gd name="connsiteY9" fmla="*/ 1144426 h 1328712"/>
              <a:gd name="connsiteX10" fmla="*/ 125663 w 865870"/>
              <a:gd name="connsiteY10" fmla="*/ 526081 h 1328712"/>
              <a:gd name="connsiteX11" fmla="*/ 6961 w 865870"/>
              <a:gd name="connsiteY11" fmla="*/ 560584 h 1328712"/>
              <a:gd name="connsiteX0" fmla="*/ 6961 w 864913"/>
              <a:gd name="connsiteY0" fmla="*/ 560584 h 1327274"/>
              <a:gd name="connsiteX1" fmla="*/ 96872 w 864913"/>
              <a:gd name="connsiteY1" fmla="*/ 392065 h 1327274"/>
              <a:gd name="connsiteX2" fmla="*/ 77366 w 864913"/>
              <a:gd name="connsiteY2" fmla="*/ 112864 h 1327274"/>
              <a:gd name="connsiteX3" fmla="*/ 229757 w 864913"/>
              <a:gd name="connsiteY3" fmla="*/ 19060 h 1327274"/>
              <a:gd name="connsiteX4" fmla="*/ 566246 w 864913"/>
              <a:gd name="connsiteY4" fmla="*/ 15575 h 1327274"/>
              <a:gd name="connsiteX5" fmla="*/ 717366 w 864913"/>
              <a:gd name="connsiteY5" fmla="*/ 187554 h 1327274"/>
              <a:gd name="connsiteX6" fmla="*/ 860184 w 864913"/>
              <a:gd name="connsiteY6" fmla="*/ 980249 h 1327274"/>
              <a:gd name="connsiteX7" fmla="*/ 784134 w 864913"/>
              <a:gd name="connsiteY7" fmla="*/ 1264498 h 1327274"/>
              <a:gd name="connsiteX8" fmla="*/ 351698 w 864913"/>
              <a:gd name="connsiteY8" fmla="*/ 1319456 h 1327274"/>
              <a:gd name="connsiteX9" fmla="*/ 177736 w 864913"/>
              <a:gd name="connsiteY9" fmla="*/ 1144426 h 1327274"/>
              <a:gd name="connsiteX10" fmla="*/ 125663 w 864913"/>
              <a:gd name="connsiteY10" fmla="*/ 526081 h 1327274"/>
              <a:gd name="connsiteX11" fmla="*/ 6961 w 864913"/>
              <a:gd name="connsiteY11" fmla="*/ 560584 h 1327274"/>
              <a:gd name="connsiteX0" fmla="*/ 6961 w 878410"/>
              <a:gd name="connsiteY0" fmla="*/ 560584 h 1325203"/>
              <a:gd name="connsiteX1" fmla="*/ 96872 w 878410"/>
              <a:gd name="connsiteY1" fmla="*/ 392065 h 1325203"/>
              <a:gd name="connsiteX2" fmla="*/ 77366 w 878410"/>
              <a:gd name="connsiteY2" fmla="*/ 112864 h 1325203"/>
              <a:gd name="connsiteX3" fmla="*/ 229757 w 878410"/>
              <a:gd name="connsiteY3" fmla="*/ 19060 h 1325203"/>
              <a:gd name="connsiteX4" fmla="*/ 566246 w 878410"/>
              <a:gd name="connsiteY4" fmla="*/ 15575 h 1325203"/>
              <a:gd name="connsiteX5" fmla="*/ 717366 w 878410"/>
              <a:gd name="connsiteY5" fmla="*/ 187554 h 1325203"/>
              <a:gd name="connsiteX6" fmla="*/ 860184 w 878410"/>
              <a:gd name="connsiteY6" fmla="*/ 980249 h 1325203"/>
              <a:gd name="connsiteX7" fmla="*/ 819942 w 878410"/>
              <a:gd name="connsiteY7" fmla="*/ 1254587 h 1325203"/>
              <a:gd name="connsiteX8" fmla="*/ 351698 w 878410"/>
              <a:gd name="connsiteY8" fmla="*/ 1319456 h 1325203"/>
              <a:gd name="connsiteX9" fmla="*/ 177736 w 878410"/>
              <a:gd name="connsiteY9" fmla="*/ 1144426 h 1325203"/>
              <a:gd name="connsiteX10" fmla="*/ 125663 w 878410"/>
              <a:gd name="connsiteY10" fmla="*/ 526081 h 1325203"/>
              <a:gd name="connsiteX11" fmla="*/ 6961 w 878410"/>
              <a:gd name="connsiteY11" fmla="*/ 560584 h 1325203"/>
              <a:gd name="connsiteX0" fmla="*/ 6961 w 879480"/>
              <a:gd name="connsiteY0" fmla="*/ 560584 h 1324478"/>
              <a:gd name="connsiteX1" fmla="*/ 96872 w 879480"/>
              <a:gd name="connsiteY1" fmla="*/ 392065 h 1324478"/>
              <a:gd name="connsiteX2" fmla="*/ 77366 w 879480"/>
              <a:gd name="connsiteY2" fmla="*/ 112864 h 1324478"/>
              <a:gd name="connsiteX3" fmla="*/ 229757 w 879480"/>
              <a:gd name="connsiteY3" fmla="*/ 19060 h 1324478"/>
              <a:gd name="connsiteX4" fmla="*/ 566246 w 879480"/>
              <a:gd name="connsiteY4" fmla="*/ 15575 h 1324478"/>
              <a:gd name="connsiteX5" fmla="*/ 717366 w 879480"/>
              <a:gd name="connsiteY5" fmla="*/ 187554 h 1324478"/>
              <a:gd name="connsiteX6" fmla="*/ 861931 w 879480"/>
              <a:gd name="connsiteY6" fmla="*/ 1026005 h 1324478"/>
              <a:gd name="connsiteX7" fmla="*/ 819942 w 879480"/>
              <a:gd name="connsiteY7" fmla="*/ 1254587 h 1324478"/>
              <a:gd name="connsiteX8" fmla="*/ 351698 w 879480"/>
              <a:gd name="connsiteY8" fmla="*/ 1319456 h 1324478"/>
              <a:gd name="connsiteX9" fmla="*/ 177736 w 879480"/>
              <a:gd name="connsiteY9" fmla="*/ 1144426 h 1324478"/>
              <a:gd name="connsiteX10" fmla="*/ 125663 w 879480"/>
              <a:gd name="connsiteY10" fmla="*/ 526081 h 1324478"/>
              <a:gd name="connsiteX11" fmla="*/ 6961 w 879480"/>
              <a:gd name="connsiteY11" fmla="*/ 560584 h 1324478"/>
              <a:gd name="connsiteX0" fmla="*/ 6961 w 864502"/>
              <a:gd name="connsiteY0" fmla="*/ 560584 h 1326578"/>
              <a:gd name="connsiteX1" fmla="*/ 96872 w 864502"/>
              <a:gd name="connsiteY1" fmla="*/ 392065 h 1326578"/>
              <a:gd name="connsiteX2" fmla="*/ 77366 w 864502"/>
              <a:gd name="connsiteY2" fmla="*/ 112864 h 1326578"/>
              <a:gd name="connsiteX3" fmla="*/ 229757 w 864502"/>
              <a:gd name="connsiteY3" fmla="*/ 19060 h 1326578"/>
              <a:gd name="connsiteX4" fmla="*/ 566246 w 864502"/>
              <a:gd name="connsiteY4" fmla="*/ 15575 h 1326578"/>
              <a:gd name="connsiteX5" fmla="*/ 717366 w 864502"/>
              <a:gd name="connsiteY5" fmla="*/ 187554 h 1326578"/>
              <a:gd name="connsiteX6" fmla="*/ 861931 w 864502"/>
              <a:gd name="connsiteY6" fmla="*/ 1026005 h 1326578"/>
              <a:gd name="connsiteX7" fmla="*/ 773212 w 864502"/>
              <a:gd name="connsiteY7" fmla="*/ 1266151 h 1326578"/>
              <a:gd name="connsiteX8" fmla="*/ 351698 w 864502"/>
              <a:gd name="connsiteY8" fmla="*/ 1319456 h 1326578"/>
              <a:gd name="connsiteX9" fmla="*/ 177736 w 864502"/>
              <a:gd name="connsiteY9" fmla="*/ 1144426 h 1326578"/>
              <a:gd name="connsiteX10" fmla="*/ 125663 w 864502"/>
              <a:gd name="connsiteY10" fmla="*/ 526081 h 1326578"/>
              <a:gd name="connsiteX11" fmla="*/ 6961 w 864502"/>
              <a:gd name="connsiteY11" fmla="*/ 560584 h 1326578"/>
              <a:gd name="connsiteX0" fmla="*/ 6961 w 864110"/>
              <a:gd name="connsiteY0" fmla="*/ 560584 h 1331877"/>
              <a:gd name="connsiteX1" fmla="*/ 96872 w 864110"/>
              <a:gd name="connsiteY1" fmla="*/ 392065 h 1331877"/>
              <a:gd name="connsiteX2" fmla="*/ 77366 w 864110"/>
              <a:gd name="connsiteY2" fmla="*/ 112864 h 1331877"/>
              <a:gd name="connsiteX3" fmla="*/ 229757 w 864110"/>
              <a:gd name="connsiteY3" fmla="*/ 19060 h 1331877"/>
              <a:gd name="connsiteX4" fmla="*/ 566246 w 864110"/>
              <a:gd name="connsiteY4" fmla="*/ 15575 h 1331877"/>
              <a:gd name="connsiteX5" fmla="*/ 717366 w 864110"/>
              <a:gd name="connsiteY5" fmla="*/ 187554 h 1331877"/>
              <a:gd name="connsiteX6" fmla="*/ 861931 w 864110"/>
              <a:gd name="connsiteY6" fmla="*/ 1026005 h 1331877"/>
              <a:gd name="connsiteX7" fmla="*/ 773212 w 864110"/>
              <a:gd name="connsiteY7" fmla="*/ 1266151 h 1331877"/>
              <a:gd name="connsiteX8" fmla="*/ 386884 w 864110"/>
              <a:gd name="connsiteY8" fmla="*/ 1325422 h 1331877"/>
              <a:gd name="connsiteX9" fmla="*/ 177736 w 864110"/>
              <a:gd name="connsiteY9" fmla="*/ 1144426 h 1331877"/>
              <a:gd name="connsiteX10" fmla="*/ 125663 w 864110"/>
              <a:gd name="connsiteY10" fmla="*/ 526081 h 1331877"/>
              <a:gd name="connsiteX11" fmla="*/ 6961 w 864110"/>
              <a:gd name="connsiteY11" fmla="*/ 560584 h 1331877"/>
              <a:gd name="connsiteX0" fmla="*/ 6961 w 864110"/>
              <a:gd name="connsiteY0" fmla="*/ 560584 h 1332354"/>
              <a:gd name="connsiteX1" fmla="*/ 96872 w 864110"/>
              <a:gd name="connsiteY1" fmla="*/ 392065 h 1332354"/>
              <a:gd name="connsiteX2" fmla="*/ 77366 w 864110"/>
              <a:gd name="connsiteY2" fmla="*/ 112864 h 1332354"/>
              <a:gd name="connsiteX3" fmla="*/ 229757 w 864110"/>
              <a:gd name="connsiteY3" fmla="*/ 19060 h 1332354"/>
              <a:gd name="connsiteX4" fmla="*/ 566246 w 864110"/>
              <a:gd name="connsiteY4" fmla="*/ 15575 h 1332354"/>
              <a:gd name="connsiteX5" fmla="*/ 717366 w 864110"/>
              <a:gd name="connsiteY5" fmla="*/ 187554 h 1332354"/>
              <a:gd name="connsiteX6" fmla="*/ 861931 w 864110"/>
              <a:gd name="connsiteY6" fmla="*/ 1026005 h 1332354"/>
              <a:gd name="connsiteX7" fmla="*/ 773212 w 864110"/>
              <a:gd name="connsiteY7" fmla="*/ 1266151 h 1332354"/>
              <a:gd name="connsiteX8" fmla="*/ 386884 w 864110"/>
              <a:gd name="connsiteY8" fmla="*/ 1325422 h 1332354"/>
              <a:gd name="connsiteX9" fmla="*/ 197485 w 864110"/>
              <a:gd name="connsiteY9" fmla="*/ 1137282 h 1332354"/>
              <a:gd name="connsiteX10" fmla="*/ 125663 w 864110"/>
              <a:gd name="connsiteY10" fmla="*/ 526081 h 1332354"/>
              <a:gd name="connsiteX11" fmla="*/ 6961 w 864110"/>
              <a:gd name="connsiteY11" fmla="*/ 560584 h 1332354"/>
              <a:gd name="connsiteX0" fmla="*/ 6961 w 864110"/>
              <a:gd name="connsiteY0" fmla="*/ 560674 h 1332444"/>
              <a:gd name="connsiteX1" fmla="*/ 96872 w 864110"/>
              <a:gd name="connsiteY1" fmla="*/ 392155 h 1332444"/>
              <a:gd name="connsiteX2" fmla="*/ 79552 w 864110"/>
              <a:gd name="connsiteY2" fmla="*/ 114810 h 1332444"/>
              <a:gd name="connsiteX3" fmla="*/ 229757 w 864110"/>
              <a:gd name="connsiteY3" fmla="*/ 19150 h 1332444"/>
              <a:gd name="connsiteX4" fmla="*/ 566246 w 864110"/>
              <a:gd name="connsiteY4" fmla="*/ 15665 h 1332444"/>
              <a:gd name="connsiteX5" fmla="*/ 717366 w 864110"/>
              <a:gd name="connsiteY5" fmla="*/ 187644 h 1332444"/>
              <a:gd name="connsiteX6" fmla="*/ 861931 w 864110"/>
              <a:gd name="connsiteY6" fmla="*/ 1026095 h 1332444"/>
              <a:gd name="connsiteX7" fmla="*/ 773212 w 864110"/>
              <a:gd name="connsiteY7" fmla="*/ 1266241 h 1332444"/>
              <a:gd name="connsiteX8" fmla="*/ 386884 w 864110"/>
              <a:gd name="connsiteY8" fmla="*/ 1325512 h 1332444"/>
              <a:gd name="connsiteX9" fmla="*/ 197485 w 864110"/>
              <a:gd name="connsiteY9" fmla="*/ 1137372 h 1332444"/>
              <a:gd name="connsiteX10" fmla="*/ 125663 w 864110"/>
              <a:gd name="connsiteY10" fmla="*/ 526171 h 1332444"/>
              <a:gd name="connsiteX11" fmla="*/ 6961 w 864110"/>
              <a:gd name="connsiteY11" fmla="*/ 560674 h 1332444"/>
              <a:gd name="connsiteX0" fmla="*/ 8576 w 843625"/>
              <a:gd name="connsiteY0" fmla="*/ 550409 h 1332444"/>
              <a:gd name="connsiteX1" fmla="*/ 76387 w 843625"/>
              <a:gd name="connsiteY1" fmla="*/ 392155 h 1332444"/>
              <a:gd name="connsiteX2" fmla="*/ 59067 w 843625"/>
              <a:gd name="connsiteY2" fmla="*/ 114810 h 1332444"/>
              <a:gd name="connsiteX3" fmla="*/ 209272 w 843625"/>
              <a:gd name="connsiteY3" fmla="*/ 19150 h 1332444"/>
              <a:gd name="connsiteX4" fmla="*/ 545761 w 843625"/>
              <a:gd name="connsiteY4" fmla="*/ 15665 h 1332444"/>
              <a:gd name="connsiteX5" fmla="*/ 696881 w 843625"/>
              <a:gd name="connsiteY5" fmla="*/ 187644 h 1332444"/>
              <a:gd name="connsiteX6" fmla="*/ 841446 w 843625"/>
              <a:gd name="connsiteY6" fmla="*/ 1026095 h 1332444"/>
              <a:gd name="connsiteX7" fmla="*/ 752727 w 843625"/>
              <a:gd name="connsiteY7" fmla="*/ 1266241 h 1332444"/>
              <a:gd name="connsiteX8" fmla="*/ 366399 w 843625"/>
              <a:gd name="connsiteY8" fmla="*/ 1325512 h 1332444"/>
              <a:gd name="connsiteX9" fmla="*/ 177000 w 843625"/>
              <a:gd name="connsiteY9" fmla="*/ 1137372 h 1332444"/>
              <a:gd name="connsiteX10" fmla="*/ 105178 w 843625"/>
              <a:gd name="connsiteY10" fmla="*/ 526171 h 1332444"/>
              <a:gd name="connsiteX11" fmla="*/ 8576 w 843625"/>
              <a:gd name="connsiteY11" fmla="*/ 550409 h 1332444"/>
              <a:gd name="connsiteX0" fmla="*/ 8576 w 843625"/>
              <a:gd name="connsiteY0" fmla="*/ 550409 h 1332444"/>
              <a:gd name="connsiteX1" fmla="*/ 76387 w 843625"/>
              <a:gd name="connsiteY1" fmla="*/ 392155 h 1332444"/>
              <a:gd name="connsiteX2" fmla="*/ 59067 w 843625"/>
              <a:gd name="connsiteY2" fmla="*/ 114810 h 1332444"/>
              <a:gd name="connsiteX3" fmla="*/ 209272 w 843625"/>
              <a:gd name="connsiteY3" fmla="*/ 19150 h 1332444"/>
              <a:gd name="connsiteX4" fmla="*/ 545761 w 843625"/>
              <a:gd name="connsiteY4" fmla="*/ 15665 h 1332444"/>
              <a:gd name="connsiteX5" fmla="*/ 696881 w 843625"/>
              <a:gd name="connsiteY5" fmla="*/ 187644 h 1332444"/>
              <a:gd name="connsiteX6" fmla="*/ 841446 w 843625"/>
              <a:gd name="connsiteY6" fmla="*/ 1026095 h 1332444"/>
              <a:gd name="connsiteX7" fmla="*/ 752727 w 843625"/>
              <a:gd name="connsiteY7" fmla="*/ 1266241 h 1332444"/>
              <a:gd name="connsiteX8" fmla="*/ 366399 w 843625"/>
              <a:gd name="connsiteY8" fmla="*/ 1325512 h 1332444"/>
              <a:gd name="connsiteX9" fmla="*/ 177000 w 843625"/>
              <a:gd name="connsiteY9" fmla="*/ 1137372 h 1332444"/>
              <a:gd name="connsiteX10" fmla="*/ 105178 w 843625"/>
              <a:gd name="connsiteY10" fmla="*/ 526171 h 1332444"/>
              <a:gd name="connsiteX11" fmla="*/ 8576 w 843625"/>
              <a:gd name="connsiteY11" fmla="*/ 550409 h 1332444"/>
              <a:gd name="connsiteX0" fmla="*/ 8576 w 843625"/>
              <a:gd name="connsiteY0" fmla="*/ 550409 h 1332528"/>
              <a:gd name="connsiteX1" fmla="*/ 76387 w 843625"/>
              <a:gd name="connsiteY1" fmla="*/ 392155 h 1332528"/>
              <a:gd name="connsiteX2" fmla="*/ 59067 w 843625"/>
              <a:gd name="connsiteY2" fmla="*/ 114810 h 1332528"/>
              <a:gd name="connsiteX3" fmla="*/ 209272 w 843625"/>
              <a:gd name="connsiteY3" fmla="*/ 19150 h 1332528"/>
              <a:gd name="connsiteX4" fmla="*/ 545761 w 843625"/>
              <a:gd name="connsiteY4" fmla="*/ 15665 h 1332528"/>
              <a:gd name="connsiteX5" fmla="*/ 696881 w 843625"/>
              <a:gd name="connsiteY5" fmla="*/ 187644 h 1332528"/>
              <a:gd name="connsiteX6" fmla="*/ 841446 w 843625"/>
              <a:gd name="connsiteY6" fmla="*/ 1026095 h 1332528"/>
              <a:gd name="connsiteX7" fmla="*/ 752727 w 843625"/>
              <a:gd name="connsiteY7" fmla="*/ 1266241 h 1332528"/>
              <a:gd name="connsiteX8" fmla="*/ 366399 w 843625"/>
              <a:gd name="connsiteY8" fmla="*/ 1325512 h 1332528"/>
              <a:gd name="connsiteX9" fmla="*/ 184643 w 843625"/>
              <a:gd name="connsiteY9" fmla="*/ 1136120 h 1332528"/>
              <a:gd name="connsiteX10" fmla="*/ 105178 w 843625"/>
              <a:gd name="connsiteY10" fmla="*/ 526171 h 1332528"/>
              <a:gd name="connsiteX11" fmla="*/ 8576 w 843625"/>
              <a:gd name="connsiteY11" fmla="*/ 550409 h 1332528"/>
              <a:gd name="connsiteX0" fmla="*/ 8576 w 843404"/>
              <a:gd name="connsiteY0" fmla="*/ 550409 h 1327013"/>
              <a:gd name="connsiteX1" fmla="*/ 76387 w 843404"/>
              <a:gd name="connsiteY1" fmla="*/ 392155 h 1327013"/>
              <a:gd name="connsiteX2" fmla="*/ 59067 w 843404"/>
              <a:gd name="connsiteY2" fmla="*/ 114810 h 1327013"/>
              <a:gd name="connsiteX3" fmla="*/ 209272 w 843404"/>
              <a:gd name="connsiteY3" fmla="*/ 19150 h 1327013"/>
              <a:gd name="connsiteX4" fmla="*/ 545761 w 843404"/>
              <a:gd name="connsiteY4" fmla="*/ 15665 h 1327013"/>
              <a:gd name="connsiteX5" fmla="*/ 696881 w 843404"/>
              <a:gd name="connsiteY5" fmla="*/ 187644 h 1327013"/>
              <a:gd name="connsiteX6" fmla="*/ 841446 w 843404"/>
              <a:gd name="connsiteY6" fmla="*/ 1026095 h 1327013"/>
              <a:gd name="connsiteX7" fmla="*/ 752727 w 843404"/>
              <a:gd name="connsiteY7" fmla="*/ 1266241 h 1327013"/>
              <a:gd name="connsiteX8" fmla="*/ 390961 w 843404"/>
              <a:gd name="connsiteY8" fmla="*/ 1319274 h 1327013"/>
              <a:gd name="connsiteX9" fmla="*/ 184643 w 843404"/>
              <a:gd name="connsiteY9" fmla="*/ 1136120 h 1327013"/>
              <a:gd name="connsiteX10" fmla="*/ 105178 w 843404"/>
              <a:gd name="connsiteY10" fmla="*/ 526171 h 1327013"/>
              <a:gd name="connsiteX11" fmla="*/ 8576 w 843404"/>
              <a:gd name="connsiteY11" fmla="*/ 550409 h 1327013"/>
              <a:gd name="connsiteX0" fmla="*/ 8576 w 843404"/>
              <a:gd name="connsiteY0" fmla="*/ 567995 h 1344599"/>
              <a:gd name="connsiteX1" fmla="*/ 76387 w 843404"/>
              <a:gd name="connsiteY1" fmla="*/ 409741 h 1344599"/>
              <a:gd name="connsiteX2" fmla="*/ 59067 w 843404"/>
              <a:gd name="connsiteY2" fmla="*/ 132396 h 1344599"/>
              <a:gd name="connsiteX3" fmla="*/ 262200 w 843404"/>
              <a:gd name="connsiteY3" fmla="*/ 8133 h 1344599"/>
              <a:gd name="connsiteX4" fmla="*/ 545761 w 843404"/>
              <a:gd name="connsiteY4" fmla="*/ 33251 h 1344599"/>
              <a:gd name="connsiteX5" fmla="*/ 696881 w 843404"/>
              <a:gd name="connsiteY5" fmla="*/ 205230 h 1344599"/>
              <a:gd name="connsiteX6" fmla="*/ 841446 w 843404"/>
              <a:gd name="connsiteY6" fmla="*/ 1043681 h 1344599"/>
              <a:gd name="connsiteX7" fmla="*/ 752727 w 843404"/>
              <a:gd name="connsiteY7" fmla="*/ 1283827 h 1344599"/>
              <a:gd name="connsiteX8" fmla="*/ 390961 w 843404"/>
              <a:gd name="connsiteY8" fmla="*/ 1336860 h 1344599"/>
              <a:gd name="connsiteX9" fmla="*/ 184643 w 843404"/>
              <a:gd name="connsiteY9" fmla="*/ 1153706 h 1344599"/>
              <a:gd name="connsiteX10" fmla="*/ 105178 w 843404"/>
              <a:gd name="connsiteY10" fmla="*/ 543757 h 1344599"/>
              <a:gd name="connsiteX11" fmla="*/ 8576 w 843404"/>
              <a:gd name="connsiteY11" fmla="*/ 567995 h 1344599"/>
              <a:gd name="connsiteX0" fmla="*/ 8576 w 843404"/>
              <a:gd name="connsiteY0" fmla="*/ 567509 h 1344113"/>
              <a:gd name="connsiteX1" fmla="*/ 76387 w 843404"/>
              <a:gd name="connsiteY1" fmla="*/ 409255 h 1344113"/>
              <a:gd name="connsiteX2" fmla="*/ 99190 w 843404"/>
              <a:gd name="connsiteY2" fmla="*/ 125338 h 1344113"/>
              <a:gd name="connsiteX3" fmla="*/ 262200 w 843404"/>
              <a:gd name="connsiteY3" fmla="*/ 7647 h 1344113"/>
              <a:gd name="connsiteX4" fmla="*/ 545761 w 843404"/>
              <a:gd name="connsiteY4" fmla="*/ 32765 h 1344113"/>
              <a:gd name="connsiteX5" fmla="*/ 696881 w 843404"/>
              <a:gd name="connsiteY5" fmla="*/ 204744 h 1344113"/>
              <a:gd name="connsiteX6" fmla="*/ 841446 w 843404"/>
              <a:gd name="connsiteY6" fmla="*/ 1043195 h 1344113"/>
              <a:gd name="connsiteX7" fmla="*/ 752727 w 843404"/>
              <a:gd name="connsiteY7" fmla="*/ 1283341 h 1344113"/>
              <a:gd name="connsiteX8" fmla="*/ 390961 w 843404"/>
              <a:gd name="connsiteY8" fmla="*/ 1336374 h 1344113"/>
              <a:gd name="connsiteX9" fmla="*/ 184643 w 843404"/>
              <a:gd name="connsiteY9" fmla="*/ 1153220 h 1344113"/>
              <a:gd name="connsiteX10" fmla="*/ 105178 w 843404"/>
              <a:gd name="connsiteY10" fmla="*/ 543271 h 1344113"/>
              <a:gd name="connsiteX11" fmla="*/ 8576 w 843404"/>
              <a:gd name="connsiteY11" fmla="*/ 567509 h 1344113"/>
              <a:gd name="connsiteX0" fmla="*/ 8576 w 843404"/>
              <a:gd name="connsiteY0" fmla="*/ 566478 h 1343082"/>
              <a:gd name="connsiteX1" fmla="*/ 76387 w 843404"/>
              <a:gd name="connsiteY1" fmla="*/ 408224 h 1343082"/>
              <a:gd name="connsiteX2" fmla="*/ 99190 w 843404"/>
              <a:gd name="connsiteY2" fmla="*/ 124307 h 1343082"/>
              <a:gd name="connsiteX3" fmla="*/ 262200 w 843404"/>
              <a:gd name="connsiteY3" fmla="*/ 6616 h 1343082"/>
              <a:gd name="connsiteX4" fmla="*/ 579343 w 843404"/>
              <a:gd name="connsiteY4" fmla="*/ 35092 h 1343082"/>
              <a:gd name="connsiteX5" fmla="*/ 696881 w 843404"/>
              <a:gd name="connsiteY5" fmla="*/ 203713 h 1343082"/>
              <a:gd name="connsiteX6" fmla="*/ 841446 w 843404"/>
              <a:gd name="connsiteY6" fmla="*/ 1042164 h 1343082"/>
              <a:gd name="connsiteX7" fmla="*/ 752727 w 843404"/>
              <a:gd name="connsiteY7" fmla="*/ 1282310 h 1343082"/>
              <a:gd name="connsiteX8" fmla="*/ 390961 w 843404"/>
              <a:gd name="connsiteY8" fmla="*/ 1335343 h 1343082"/>
              <a:gd name="connsiteX9" fmla="*/ 184643 w 843404"/>
              <a:gd name="connsiteY9" fmla="*/ 1152189 h 1343082"/>
              <a:gd name="connsiteX10" fmla="*/ 105178 w 843404"/>
              <a:gd name="connsiteY10" fmla="*/ 542240 h 1343082"/>
              <a:gd name="connsiteX11" fmla="*/ 8576 w 843404"/>
              <a:gd name="connsiteY11" fmla="*/ 566478 h 1343082"/>
              <a:gd name="connsiteX0" fmla="*/ 8576 w 843404"/>
              <a:gd name="connsiteY0" fmla="*/ 580816 h 1357420"/>
              <a:gd name="connsiteX1" fmla="*/ 76387 w 843404"/>
              <a:gd name="connsiteY1" fmla="*/ 422562 h 1357420"/>
              <a:gd name="connsiteX2" fmla="*/ 99190 w 843404"/>
              <a:gd name="connsiteY2" fmla="*/ 138645 h 1357420"/>
              <a:gd name="connsiteX3" fmla="*/ 308863 w 843404"/>
              <a:gd name="connsiteY3" fmla="*/ 4451 h 1357420"/>
              <a:gd name="connsiteX4" fmla="*/ 579343 w 843404"/>
              <a:gd name="connsiteY4" fmla="*/ 49430 h 1357420"/>
              <a:gd name="connsiteX5" fmla="*/ 696881 w 843404"/>
              <a:gd name="connsiteY5" fmla="*/ 218051 h 1357420"/>
              <a:gd name="connsiteX6" fmla="*/ 841446 w 843404"/>
              <a:gd name="connsiteY6" fmla="*/ 1056502 h 1357420"/>
              <a:gd name="connsiteX7" fmla="*/ 752727 w 843404"/>
              <a:gd name="connsiteY7" fmla="*/ 1296648 h 1357420"/>
              <a:gd name="connsiteX8" fmla="*/ 390961 w 843404"/>
              <a:gd name="connsiteY8" fmla="*/ 1349681 h 1357420"/>
              <a:gd name="connsiteX9" fmla="*/ 184643 w 843404"/>
              <a:gd name="connsiteY9" fmla="*/ 1166527 h 1357420"/>
              <a:gd name="connsiteX10" fmla="*/ 105178 w 843404"/>
              <a:gd name="connsiteY10" fmla="*/ 556578 h 1357420"/>
              <a:gd name="connsiteX11" fmla="*/ 8576 w 843404"/>
              <a:gd name="connsiteY11" fmla="*/ 580816 h 1357420"/>
              <a:gd name="connsiteX0" fmla="*/ 8576 w 842535"/>
              <a:gd name="connsiteY0" fmla="*/ 580879 h 1357483"/>
              <a:gd name="connsiteX1" fmla="*/ 76387 w 842535"/>
              <a:gd name="connsiteY1" fmla="*/ 422625 h 1357483"/>
              <a:gd name="connsiteX2" fmla="*/ 99190 w 842535"/>
              <a:gd name="connsiteY2" fmla="*/ 138708 h 1357483"/>
              <a:gd name="connsiteX3" fmla="*/ 308863 w 842535"/>
              <a:gd name="connsiteY3" fmla="*/ 4514 h 1357483"/>
              <a:gd name="connsiteX4" fmla="*/ 579343 w 842535"/>
              <a:gd name="connsiteY4" fmla="*/ 49493 h 1357483"/>
              <a:gd name="connsiteX5" fmla="*/ 714903 w 842535"/>
              <a:gd name="connsiteY5" fmla="*/ 221806 h 1357483"/>
              <a:gd name="connsiteX6" fmla="*/ 841446 w 842535"/>
              <a:gd name="connsiteY6" fmla="*/ 1056565 h 1357483"/>
              <a:gd name="connsiteX7" fmla="*/ 752727 w 842535"/>
              <a:gd name="connsiteY7" fmla="*/ 1296711 h 1357483"/>
              <a:gd name="connsiteX8" fmla="*/ 390961 w 842535"/>
              <a:gd name="connsiteY8" fmla="*/ 1349744 h 1357483"/>
              <a:gd name="connsiteX9" fmla="*/ 184643 w 842535"/>
              <a:gd name="connsiteY9" fmla="*/ 1166590 h 1357483"/>
              <a:gd name="connsiteX10" fmla="*/ 105178 w 842535"/>
              <a:gd name="connsiteY10" fmla="*/ 556641 h 1357483"/>
              <a:gd name="connsiteX11" fmla="*/ 8576 w 842535"/>
              <a:gd name="connsiteY11" fmla="*/ 580879 h 1357483"/>
              <a:gd name="connsiteX0" fmla="*/ 8576 w 842535"/>
              <a:gd name="connsiteY0" fmla="*/ 577971 h 1354575"/>
              <a:gd name="connsiteX1" fmla="*/ 76387 w 842535"/>
              <a:gd name="connsiteY1" fmla="*/ 419717 h 1354575"/>
              <a:gd name="connsiteX2" fmla="*/ 99190 w 842535"/>
              <a:gd name="connsiteY2" fmla="*/ 135800 h 1354575"/>
              <a:gd name="connsiteX3" fmla="*/ 308863 w 842535"/>
              <a:gd name="connsiteY3" fmla="*/ 1606 h 1354575"/>
              <a:gd name="connsiteX4" fmla="*/ 714903 w 842535"/>
              <a:gd name="connsiteY4" fmla="*/ 218898 h 1354575"/>
              <a:gd name="connsiteX5" fmla="*/ 841446 w 842535"/>
              <a:gd name="connsiteY5" fmla="*/ 1053657 h 1354575"/>
              <a:gd name="connsiteX6" fmla="*/ 752727 w 842535"/>
              <a:gd name="connsiteY6" fmla="*/ 1293803 h 1354575"/>
              <a:gd name="connsiteX7" fmla="*/ 390961 w 842535"/>
              <a:gd name="connsiteY7" fmla="*/ 1346836 h 1354575"/>
              <a:gd name="connsiteX8" fmla="*/ 184643 w 842535"/>
              <a:gd name="connsiteY8" fmla="*/ 1163682 h 1354575"/>
              <a:gd name="connsiteX9" fmla="*/ 105178 w 842535"/>
              <a:gd name="connsiteY9" fmla="*/ 553733 h 1354575"/>
              <a:gd name="connsiteX10" fmla="*/ 8576 w 842535"/>
              <a:gd name="connsiteY10" fmla="*/ 577971 h 1354575"/>
              <a:gd name="connsiteX0" fmla="*/ 8576 w 841897"/>
              <a:gd name="connsiteY0" fmla="*/ 576547 h 1353151"/>
              <a:gd name="connsiteX1" fmla="*/ 76387 w 841897"/>
              <a:gd name="connsiteY1" fmla="*/ 418293 h 1353151"/>
              <a:gd name="connsiteX2" fmla="*/ 99190 w 841897"/>
              <a:gd name="connsiteY2" fmla="*/ 134376 h 1353151"/>
              <a:gd name="connsiteX3" fmla="*/ 308863 w 841897"/>
              <a:gd name="connsiteY3" fmla="*/ 182 h 1353151"/>
              <a:gd name="connsiteX4" fmla="*/ 730941 w 841897"/>
              <a:gd name="connsiteY4" fmla="*/ 159475 h 1353151"/>
              <a:gd name="connsiteX5" fmla="*/ 841446 w 841897"/>
              <a:gd name="connsiteY5" fmla="*/ 1052233 h 1353151"/>
              <a:gd name="connsiteX6" fmla="*/ 752727 w 841897"/>
              <a:gd name="connsiteY6" fmla="*/ 1292379 h 1353151"/>
              <a:gd name="connsiteX7" fmla="*/ 390961 w 841897"/>
              <a:gd name="connsiteY7" fmla="*/ 1345412 h 1353151"/>
              <a:gd name="connsiteX8" fmla="*/ 184643 w 841897"/>
              <a:gd name="connsiteY8" fmla="*/ 1162258 h 1353151"/>
              <a:gd name="connsiteX9" fmla="*/ 105178 w 841897"/>
              <a:gd name="connsiteY9" fmla="*/ 552309 h 1353151"/>
              <a:gd name="connsiteX10" fmla="*/ 8576 w 841897"/>
              <a:gd name="connsiteY10" fmla="*/ 576547 h 1353151"/>
              <a:gd name="connsiteX0" fmla="*/ 8576 w 852902"/>
              <a:gd name="connsiteY0" fmla="*/ 576547 h 1354413"/>
              <a:gd name="connsiteX1" fmla="*/ 76387 w 852902"/>
              <a:gd name="connsiteY1" fmla="*/ 418293 h 1354413"/>
              <a:gd name="connsiteX2" fmla="*/ 99190 w 852902"/>
              <a:gd name="connsiteY2" fmla="*/ 134376 h 1354413"/>
              <a:gd name="connsiteX3" fmla="*/ 308863 w 852902"/>
              <a:gd name="connsiteY3" fmla="*/ 182 h 1354413"/>
              <a:gd name="connsiteX4" fmla="*/ 730941 w 852902"/>
              <a:gd name="connsiteY4" fmla="*/ 159475 h 1354413"/>
              <a:gd name="connsiteX5" fmla="*/ 852579 w 852902"/>
              <a:gd name="connsiteY5" fmla="*/ 1001682 h 1354413"/>
              <a:gd name="connsiteX6" fmla="*/ 752727 w 852902"/>
              <a:gd name="connsiteY6" fmla="*/ 1292379 h 1354413"/>
              <a:gd name="connsiteX7" fmla="*/ 390961 w 852902"/>
              <a:gd name="connsiteY7" fmla="*/ 1345412 h 1354413"/>
              <a:gd name="connsiteX8" fmla="*/ 184643 w 852902"/>
              <a:gd name="connsiteY8" fmla="*/ 1162258 h 1354413"/>
              <a:gd name="connsiteX9" fmla="*/ 105178 w 852902"/>
              <a:gd name="connsiteY9" fmla="*/ 552309 h 1354413"/>
              <a:gd name="connsiteX10" fmla="*/ 8576 w 852902"/>
              <a:gd name="connsiteY10" fmla="*/ 576547 h 1354413"/>
              <a:gd name="connsiteX0" fmla="*/ 9753 w 842440"/>
              <a:gd name="connsiteY0" fmla="*/ 568913 h 1354413"/>
              <a:gd name="connsiteX1" fmla="*/ 65925 w 842440"/>
              <a:gd name="connsiteY1" fmla="*/ 418293 h 1354413"/>
              <a:gd name="connsiteX2" fmla="*/ 88728 w 842440"/>
              <a:gd name="connsiteY2" fmla="*/ 134376 h 1354413"/>
              <a:gd name="connsiteX3" fmla="*/ 298401 w 842440"/>
              <a:gd name="connsiteY3" fmla="*/ 182 h 1354413"/>
              <a:gd name="connsiteX4" fmla="*/ 720479 w 842440"/>
              <a:gd name="connsiteY4" fmla="*/ 159475 h 1354413"/>
              <a:gd name="connsiteX5" fmla="*/ 842117 w 842440"/>
              <a:gd name="connsiteY5" fmla="*/ 1001682 h 1354413"/>
              <a:gd name="connsiteX6" fmla="*/ 742265 w 842440"/>
              <a:gd name="connsiteY6" fmla="*/ 1292379 h 1354413"/>
              <a:gd name="connsiteX7" fmla="*/ 380499 w 842440"/>
              <a:gd name="connsiteY7" fmla="*/ 1345412 h 1354413"/>
              <a:gd name="connsiteX8" fmla="*/ 174181 w 842440"/>
              <a:gd name="connsiteY8" fmla="*/ 1162258 h 1354413"/>
              <a:gd name="connsiteX9" fmla="*/ 94716 w 842440"/>
              <a:gd name="connsiteY9" fmla="*/ 552309 h 1354413"/>
              <a:gd name="connsiteX10" fmla="*/ 9753 w 842440"/>
              <a:gd name="connsiteY10" fmla="*/ 568913 h 1354413"/>
              <a:gd name="connsiteX0" fmla="*/ 9475 w 842162"/>
              <a:gd name="connsiteY0" fmla="*/ 568921 h 1354421"/>
              <a:gd name="connsiteX1" fmla="*/ 68141 w 842162"/>
              <a:gd name="connsiteY1" fmla="*/ 437939 h 1354421"/>
              <a:gd name="connsiteX2" fmla="*/ 88450 w 842162"/>
              <a:gd name="connsiteY2" fmla="*/ 134384 h 1354421"/>
              <a:gd name="connsiteX3" fmla="*/ 298123 w 842162"/>
              <a:gd name="connsiteY3" fmla="*/ 190 h 1354421"/>
              <a:gd name="connsiteX4" fmla="*/ 720201 w 842162"/>
              <a:gd name="connsiteY4" fmla="*/ 159483 h 1354421"/>
              <a:gd name="connsiteX5" fmla="*/ 841839 w 842162"/>
              <a:gd name="connsiteY5" fmla="*/ 1001690 h 1354421"/>
              <a:gd name="connsiteX6" fmla="*/ 741987 w 842162"/>
              <a:gd name="connsiteY6" fmla="*/ 1292387 h 1354421"/>
              <a:gd name="connsiteX7" fmla="*/ 380221 w 842162"/>
              <a:gd name="connsiteY7" fmla="*/ 1345420 h 1354421"/>
              <a:gd name="connsiteX8" fmla="*/ 173903 w 842162"/>
              <a:gd name="connsiteY8" fmla="*/ 1162266 h 1354421"/>
              <a:gd name="connsiteX9" fmla="*/ 94438 w 842162"/>
              <a:gd name="connsiteY9" fmla="*/ 552317 h 1354421"/>
              <a:gd name="connsiteX10" fmla="*/ 9475 w 842162"/>
              <a:gd name="connsiteY10" fmla="*/ 568921 h 1354421"/>
              <a:gd name="connsiteX0" fmla="*/ 9475 w 842162"/>
              <a:gd name="connsiteY0" fmla="*/ 568732 h 1354232"/>
              <a:gd name="connsiteX1" fmla="*/ 68141 w 842162"/>
              <a:gd name="connsiteY1" fmla="*/ 437750 h 1354232"/>
              <a:gd name="connsiteX2" fmla="*/ 86360 w 842162"/>
              <a:gd name="connsiteY2" fmla="*/ 157448 h 1354232"/>
              <a:gd name="connsiteX3" fmla="*/ 298123 w 842162"/>
              <a:gd name="connsiteY3" fmla="*/ 1 h 1354232"/>
              <a:gd name="connsiteX4" fmla="*/ 720201 w 842162"/>
              <a:gd name="connsiteY4" fmla="*/ 159294 h 1354232"/>
              <a:gd name="connsiteX5" fmla="*/ 841839 w 842162"/>
              <a:gd name="connsiteY5" fmla="*/ 1001501 h 1354232"/>
              <a:gd name="connsiteX6" fmla="*/ 741987 w 842162"/>
              <a:gd name="connsiteY6" fmla="*/ 1292198 h 1354232"/>
              <a:gd name="connsiteX7" fmla="*/ 380221 w 842162"/>
              <a:gd name="connsiteY7" fmla="*/ 1345231 h 1354232"/>
              <a:gd name="connsiteX8" fmla="*/ 173903 w 842162"/>
              <a:gd name="connsiteY8" fmla="*/ 1162077 h 1354232"/>
              <a:gd name="connsiteX9" fmla="*/ 94438 w 842162"/>
              <a:gd name="connsiteY9" fmla="*/ 552128 h 1354232"/>
              <a:gd name="connsiteX10" fmla="*/ 9475 w 842162"/>
              <a:gd name="connsiteY10" fmla="*/ 568732 h 1354232"/>
              <a:gd name="connsiteX0" fmla="*/ 9475 w 842162"/>
              <a:gd name="connsiteY0" fmla="*/ 553089 h 1338589"/>
              <a:gd name="connsiteX1" fmla="*/ 68141 w 842162"/>
              <a:gd name="connsiteY1" fmla="*/ 422107 h 1338589"/>
              <a:gd name="connsiteX2" fmla="*/ 86360 w 842162"/>
              <a:gd name="connsiteY2" fmla="*/ 141805 h 1338589"/>
              <a:gd name="connsiteX3" fmla="*/ 302731 w 842162"/>
              <a:gd name="connsiteY3" fmla="*/ 786 h 1338589"/>
              <a:gd name="connsiteX4" fmla="*/ 720201 w 842162"/>
              <a:gd name="connsiteY4" fmla="*/ 143651 h 1338589"/>
              <a:gd name="connsiteX5" fmla="*/ 841839 w 842162"/>
              <a:gd name="connsiteY5" fmla="*/ 985858 h 1338589"/>
              <a:gd name="connsiteX6" fmla="*/ 741987 w 842162"/>
              <a:gd name="connsiteY6" fmla="*/ 1276555 h 1338589"/>
              <a:gd name="connsiteX7" fmla="*/ 380221 w 842162"/>
              <a:gd name="connsiteY7" fmla="*/ 1329588 h 1338589"/>
              <a:gd name="connsiteX8" fmla="*/ 173903 w 842162"/>
              <a:gd name="connsiteY8" fmla="*/ 1146434 h 1338589"/>
              <a:gd name="connsiteX9" fmla="*/ 94438 w 842162"/>
              <a:gd name="connsiteY9" fmla="*/ 536485 h 1338589"/>
              <a:gd name="connsiteX10" fmla="*/ 9475 w 842162"/>
              <a:gd name="connsiteY10" fmla="*/ 553089 h 1338589"/>
              <a:gd name="connsiteX0" fmla="*/ 9475 w 842162"/>
              <a:gd name="connsiteY0" fmla="*/ 556656 h 1342156"/>
              <a:gd name="connsiteX1" fmla="*/ 68141 w 842162"/>
              <a:gd name="connsiteY1" fmla="*/ 425674 h 1342156"/>
              <a:gd name="connsiteX2" fmla="*/ 86360 w 842162"/>
              <a:gd name="connsiteY2" fmla="*/ 145372 h 1342156"/>
              <a:gd name="connsiteX3" fmla="*/ 302731 w 842162"/>
              <a:gd name="connsiteY3" fmla="*/ 4353 h 1342156"/>
              <a:gd name="connsiteX4" fmla="*/ 720201 w 842162"/>
              <a:gd name="connsiteY4" fmla="*/ 147218 h 1342156"/>
              <a:gd name="connsiteX5" fmla="*/ 841839 w 842162"/>
              <a:gd name="connsiteY5" fmla="*/ 989425 h 1342156"/>
              <a:gd name="connsiteX6" fmla="*/ 741987 w 842162"/>
              <a:gd name="connsiteY6" fmla="*/ 1280122 h 1342156"/>
              <a:gd name="connsiteX7" fmla="*/ 380221 w 842162"/>
              <a:gd name="connsiteY7" fmla="*/ 1333155 h 1342156"/>
              <a:gd name="connsiteX8" fmla="*/ 173903 w 842162"/>
              <a:gd name="connsiteY8" fmla="*/ 1150001 h 1342156"/>
              <a:gd name="connsiteX9" fmla="*/ 94438 w 842162"/>
              <a:gd name="connsiteY9" fmla="*/ 540052 h 1342156"/>
              <a:gd name="connsiteX10" fmla="*/ 9475 w 842162"/>
              <a:gd name="connsiteY10" fmla="*/ 556656 h 1342156"/>
              <a:gd name="connsiteX0" fmla="*/ 9475 w 842162"/>
              <a:gd name="connsiteY0" fmla="*/ 553349 h 1338849"/>
              <a:gd name="connsiteX1" fmla="*/ 68141 w 842162"/>
              <a:gd name="connsiteY1" fmla="*/ 422367 h 1338849"/>
              <a:gd name="connsiteX2" fmla="*/ 96954 w 842162"/>
              <a:gd name="connsiteY2" fmla="*/ 146058 h 1338849"/>
              <a:gd name="connsiteX3" fmla="*/ 302731 w 842162"/>
              <a:gd name="connsiteY3" fmla="*/ 1046 h 1338849"/>
              <a:gd name="connsiteX4" fmla="*/ 720201 w 842162"/>
              <a:gd name="connsiteY4" fmla="*/ 143911 h 1338849"/>
              <a:gd name="connsiteX5" fmla="*/ 841839 w 842162"/>
              <a:gd name="connsiteY5" fmla="*/ 986118 h 1338849"/>
              <a:gd name="connsiteX6" fmla="*/ 741987 w 842162"/>
              <a:gd name="connsiteY6" fmla="*/ 1276815 h 1338849"/>
              <a:gd name="connsiteX7" fmla="*/ 380221 w 842162"/>
              <a:gd name="connsiteY7" fmla="*/ 1329848 h 1338849"/>
              <a:gd name="connsiteX8" fmla="*/ 173903 w 842162"/>
              <a:gd name="connsiteY8" fmla="*/ 1146694 h 1338849"/>
              <a:gd name="connsiteX9" fmla="*/ 94438 w 842162"/>
              <a:gd name="connsiteY9" fmla="*/ 536745 h 1338849"/>
              <a:gd name="connsiteX10" fmla="*/ 9475 w 842162"/>
              <a:gd name="connsiteY10" fmla="*/ 553349 h 1338849"/>
              <a:gd name="connsiteX0" fmla="*/ 9475 w 842162"/>
              <a:gd name="connsiteY0" fmla="*/ 553349 h 1338908"/>
              <a:gd name="connsiteX1" fmla="*/ 68141 w 842162"/>
              <a:gd name="connsiteY1" fmla="*/ 422367 h 1338908"/>
              <a:gd name="connsiteX2" fmla="*/ 96954 w 842162"/>
              <a:gd name="connsiteY2" fmla="*/ 146058 h 1338908"/>
              <a:gd name="connsiteX3" fmla="*/ 302731 w 842162"/>
              <a:gd name="connsiteY3" fmla="*/ 1046 h 1338908"/>
              <a:gd name="connsiteX4" fmla="*/ 720201 w 842162"/>
              <a:gd name="connsiteY4" fmla="*/ 143911 h 1338908"/>
              <a:gd name="connsiteX5" fmla="*/ 841839 w 842162"/>
              <a:gd name="connsiteY5" fmla="*/ 986118 h 1338908"/>
              <a:gd name="connsiteX6" fmla="*/ 741987 w 842162"/>
              <a:gd name="connsiteY6" fmla="*/ 1276815 h 1338908"/>
              <a:gd name="connsiteX7" fmla="*/ 380221 w 842162"/>
              <a:gd name="connsiteY7" fmla="*/ 1329848 h 1338908"/>
              <a:gd name="connsiteX8" fmla="*/ 178844 w 842162"/>
              <a:gd name="connsiteY8" fmla="*/ 1145885 h 1338908"/>
              <a:gd name="connsiteX9" fmla="*/ 94438 w 842162"/>
              <a:gd name="connsiteY9" fmla="*/ 536745 h 1338908"/>
              <a:gd name="connsiteX10" fmla="*/ 9475 w 842162"/>
              <a:gd name="connsiteY10" fmla="*/ 553349 h 1338908"/>
              <a:gd name="connsiteX0" fmla="*/ 9475 w 842162"/>
              <a:gd name="connsiteY0" fmla="*/ 553349 h 1338908"/>
              <a:gd name="connsiteX1" fmla="*/ 68141 w 842162"/>
              <a:gd name="connsiteY1" fmla="*/ 422367 h 1338908"/>
              <a:gd name="connsiteX2" fmla="*/ 96954 w 842162"/>
              <a:gd name="connsiteY2" fmla="*/ 146058 h 1338908"/>
              <a:gd name="connsiteX3" fmla="*/ 302731 w 842162"/>
              <a:gd name="connsiteY3" fmla="*/ 1046 h 1338908"/>
              <a:gd name="connsiteX4" fmla="*/ 720201 w 842162"/>
              <a:gd name="connsiteY4" fmla="*/ 143911 h 1338908"/>
              <a:gd name="connsiteX5" fmla="*/ 841839 w 842162"/>
              <a:gd name="connsiteY5" fmla="*/ 986118 h 1338908"/>
              <a:gd name="connsiteX6" fmla="*/ 741987 w 842162"/>
              <a:gd name="connsiteY6" fmla="*/ 1276815 h 1338908"/>
              <a:gd name="connsiteX7" fmla="*/ 380221 w 842162"/>
              <a:gd name="connsiteY7" fmla="*/ 1329848 h 1338908"/>
              <a:gd name="connsiteX8" fmla="*/ 178844 w 842162"/>
              <a:gd name="connsiteY8" fmla="*/ 1145885 h 1338908"/>
              <a:gd name="connsiteX9" fmla="*/ 94438 w 842162"/>
              <a:gd name="connsiteY9" fmla="*/ 536745 h 1338908"/>
              <a:gd name="connsiteX10" fmla="*/ 9475 w 842162"/>
              <a:gd name="connsiteY10" fmla="*/ 553349 h 1338908"/>
              <a:gd name="connsiteX0" fmla="*/ 9475 w 842162"/>
              <a:gd name="connsiteY0" fmla="*/ 553349 h 1342900"/>
              <a:gd name="connsiteX1" fmla="*/ 68141 w 842162"/>
              <a:gd name="connsiteY1" fmla="*/ 422367 h 1342900"/>
              <a:gd name="connsiteX2" fmla="*/ 96954 w 842162"/>
              <a:gd name="connsiteY2" fmla="*/ 146058 h 1342900"/>
              <a:gd name="connsiteX3" fmla="*/ 302731 w 842162"/>
              <a:gd name="connsiteY3" fmla="*/ 1046 h 1342900"/>
              <a:gd name="connsiteX4" fmla="*/ 720201 w 842162"/>
              <a:gd name="connsiteY4" fmla="*/ 143911 h 1342900"/>
              <a:gd name="connsiteX5" fmla="*/ 841839 w 842162"/>
              <a:gd name="connsiteY5" fmla="*/ 986118 h 1342900"/>
              <a:gd name="connsiteX6" fmla="*/ 741987 w 842162"/>
              <a:gd name="connsiteY6" fmla="*/ 1276815 h 1342900"/>
              <a:gd name="connsiteX7" fmla="*/ 380221 w 842162"/>
              <a:gd name="connsiteY7" fmla="*/ 1329848 h 1342900"/>
              <a:gd name="connsiteX8" fmla="*/ 164306 w 842162"/>
              <a:gd name="connsiteY8" fmla="*/ 1090990 h 1342900"/>
              <a:gd name="connsiteX9" fmla="*/ 94438 w 842162"/>
              <a:gd name="connsiteY9" fmla="*/ 536745 h 1342900"/>
              <a:gd name="connsiteX10" fmla="*/ 9475 w 842162"/>
              <a:gd name="connsiteY10" fmla="*/ 553349 h 1342900"/>
              <a:gd name="connsiteX0" fmla="*/ 9475 w 842162"/>
              <a:gd name="connsiteY0" fmla="*/ 553349 h 1341177"/>
              <a:gd name="connsiteX1" fmla="*/ 68141 w 842162"/>
              <a:gd name="connsiteY1" fmla="*/ 422367 h 1341177"/>
              <a:gd name="connsiteX2" fmla="*/ 96954 w 842162"/>
              <a:gd name="connsiteY2" fmla="*/ 146058 h 1341177"/>
              <a:gd name="connsiteX3" fmla="*/ 302731 w 842162"/>
              <a:gd name="connsiteY3" fmla="*/ 1046 h 1341177"/>
              <a:gd name="connsiteX4" fmla="*/ 720201 w 842162"/>
              <a:gd name="connsiteY4" fmla="*/ 143911 h 1341177"/>
              <a:gd name="connsiteX5" fmla="*/ 841839 w 842162"/>
              <a:gd name="connsiteY5" fmla="*/ 986118 h 1341177"/>
              <a:gd name="connsiteX6" fmla="*/ 741987 w 842162"/>
              <a:gd name="connsiteY6" fmla="*/ 1276815 h 1341177"/>
              <a:gd name="connsiteX7" fmla="*/ 380221 w 842162"/>
              <a:gd name="connsiteY7" fmla="*/ 1329848 h 1341177"/>
              <a:gd name="connsiteX8" fmla="*/ 177395 w 842162"/>
              <a:gd name="connsiteY8" fmla="*/ 1114621 h 1341177"/>
              <a:gd name="connsiteX9" fmla="*/ 94438 w 842162"/>
              <a:gd name="connsiteY9" fmla="*/ 536745 h 1341177"/>
              <a:gd name="connsiteX10" fmla="*/ 9475 w 842162"/>
              <a:gd name="connsiteY10" fmla="*/ 553349 h 1341177"/>
              <a:gd name="connsiteX0" fmla="*/ 9475 w 842162"/>
              <a:gd name="connsiteY0" fmla="*/ 553349 h 1341177"/>
              <a:gd name="connsiteX1" fmla="*/ 68141 w 842162"/>
              <a:gd name="connsiteY1" fmla="*/ 422367 h 1341177"/>
              <a:gd name="connsiteX2" fmla="*/ 96954 w 842162"/>
              <a:gd name="connsiteY2" fmla="*/ 146058 h 1341177"/>
              <a:gd name="connsiteX3" fmla="*/ 302731 w 842162"/>
              <a:gd name="connsiteY3" fmla="*/ 1046 h 1341177"/>
              <a:gd name="connsiteX4" fmla="*/ 720201 w 842162"/>
              <a:gd name="connsiteY4" fmla="*/ 143911 h 1341177"/>
              <a:gd name="connsiteX5" fmla="*/ 841839 w 842162"/>
              <a:gd name="connsiteY5" fmla="*/ 986118 h 1341177"/>
              <a:gd name="connsiteX6" fmla="*/ 741987 w 842162"/>
              <a:gd name="connsiteY6" fmla="*/ 1276815 h 1341177"/>
              <a:gd name="connsiteX7" fmla="*/ 380221 w 842162"/>
              <a:gd name="connsiteY7" fmla="*/ 1329848 h 1341177"/>
              <a:gd name="connsiteX8" fmla="*/ 177395 w 842162"/>
              <a:gd name="connsiteY8" fmla="*/ 1114621 h 1341177"/>
              <a:gd name="connsiteX9" fmla="*/ 94438 w 842162"/>
              <a:gd name="connsiteY9" fmla="*/ 536745 h 1341177"/>
              <a:gd name="connsiteX10" fmla="*/ 9475 w 842162"/>
              <a:gd name="connsiteY10" fmla="*/ 553349 h 1341177"/>
              <a:gd name="connsiteX0" fmla="*/ 9475 w 842162"/>
              <a:gd name="connsiteY0" fmla="*/ 579552 h 1367380"/>
              <a:gd name="connsiteX1" fmla="*/ 68141 w 842162"/>
              <a:gd name="connsiteY1" fmla="*/ 448570 h 1367380"/>
              <a:gd name="connsiteX2" fmla="*/ 96954 w 842162"/>
              <a:gd name="connsiteY2" fmla="*/ 172261 h 1367380"/>
              <a:gd name="connsiteX3" fmla="*/ 424856 w 842162"/>
              <a:gd name="connsiteY3" fmla="*/ 22 h 1367380"/>
              <a:gd name="connsiteX4" fmla="*/ 720201 w 842162"/>
              <a:gd name="connsiteY4" fmla="*/ 170114 h 1367380"/>
              <a:gd name="connsiteX5" fmla="*/ 841839 w 842162"/>
              <a:gd name="connsiteY5" fmla="*/ 1012321 h 1367380"/>
              <a:gd name="connsiteX6" fmla="*/ 741987 w 842162"/>
              <a:gd name="connsiteY6" fmla="*/ 1303018 h 1367380"/>
              <a:gd name="connsiteX7" fmla="*/ 380221 w 842162"/>
              <a:gd name="connsiteY7" fmla="*/ 1356051 h 1367380"/>
              <a:gd name="connsiteX8" fmla="*/ 177395 w 842162"/>
              <a:gd name="connsiteY8" fmla="*/ 1140824 h 1367380"/>
              <a:gd name="connsiteX9" fmla="*/ 94438 w 842162"/>
              <a:gd name="connsiteY9" fmla="*/ 562948 h 1367380"/>
              <a:gd name="connsiteX10" fmla="*/ 9475 w 842162"/>
              <a:gd name="connsiteY10" fmla="*/ 579552 h 1367380"/>
              <a:gd name="connsiteX0" fmla="*/ 9475 w 842162"/>
              <a:gd name="connsiteY0" fmla="*/ 579628 h 1367456"/>
              <a:gd name="connsiteX1" fmla="*/ 68141 w 842162"/>
              <a:gd name="connsiteY1" fmla="*/ 448646 h 1367456"/>
              <a:gd name="connsiteX2" fmla="*/ 160918 w 842162"/>
              <a:gd name="connsiteY2" fmla="*/ 150520 h 1367456"/>
              <a:gd name="connsiteX3" fmla="*/ 424856 w 842162"/>
              <a:gd name="connsiteY3" fmla="*/ 98 h 1367456"/>
              <a:gd name="connsiteX4" fmla="*/ 720201 w 842162"/>
              <a:gd name="connsiteY4" fmla="*/ 170190 h 1367456"/>
              <a:gd name="connsiteX5" fmla="*/ 841839 w 842162"/>
              <a:gd name="connsiteY5" fmla="*/ 1012397 h 1367456"/>
              <a:gd name="connsiteX6" fmla="*/ 741987 w 842162"/>
              <a:gd name="connsiteY6" fmla="*/ 1303094 h 1367456"/>
              <a:gd name="connsiteX7" fmla="*/ 380221 w 842162"/>
              <a:gd name="connsiteY7" fmla="*/ 1356127 h 1367456"/>
              <a:gd name="connsiteX8" fmla="*/ 177395 w 842162"/>
              <a:gd name="connsiteY8" fmla="*/ 1140900 h 1367456"/>
              <a:gd name="connsiteX9" fmla="*/ 94438 w 842162"/>
              <a:gd name="connsiteY9" fmla="*/ 563024 h 1367456"/>
              <a:gd name="connsiteX10" fmla="*/ 9475 w 842162"/>
              <a:gd name="connsiteY10" fmla="*/ 579628 h 1367456"/>
              <a:gd name="connsiteX0" fmla="*/ 9475 w 840678"/>
              <a:gd name="connsiteY0" fmla="*/ 579628 h 1372792"/>
              <a:gd name="connsiteX1" fmla="*/ 68141 w 840678"/>
              <a:gd name="connsiteY1" fmla="*/ 448646 h 1372792"/>
              <a:gd name="connsiteX2" fmla="*/ 160918 w 840678"/>
              <a:gd name="connsiteY2" fmla="*/ 150520 h 1372792"/>
              <a:gd name="connsiteX3" fmla="*/ 424856 w 840678"/>
              <a:gd name="connsiteY3" fmla="*/ 98 h 1372792"/>
              <a:gd name="connsiteX4" fmla="*/ 720201 w 840678"/>
              <a:gd name="connsiteY4" fmla="*/ 170190 h 1372792"/>
              <a:gd name="connsiteX5" fmla="*/ 840342 w 840678"/>
              <a:gd name="connsiteY5" fmla="*/ 865377 h 1372792"/>
              <a:gd name="connsiteX6" fmla="*/ 741987 w 840678"/>
              <a:gd name="connsiteY6" fmla="*/ 1303094 h 1372792"/>
              <a:gd name="connsiteX7" fmla="*/ 380221 w 840678"/>
              <a:gd name="connsiteY7" fmla="*/ 1356127 h 1372792"/>
              <a:gd name="connsiteX8" fmla="*/ 177395 w 840678"/>
              <a:gd name="connsiteY8" fmla="*/ 1140900 h 1372792"/>
              <a:gd name="connsiteX9" fmla="*/ 94438 w 840678"/>
              <a:gd name="connsiteY9" fmla="*/ 563024 h 1372792"/>
              <a:gd name="connsiteX10" fmla="*/ 9475 w 840678"/>
              <a:gd name="connsiteY10" fmla="*/ 579628 h 1372792"/>
              <a:gd name="connsiteX0" fmla="*/ 9475 w 840424"/>
              <a:gd name="connsiteY0" fmla="*/ 579628 h 1364893"/>
              <a:gd name="connsiteX1" fmla="*/ 68141 w 840424"/>
              <a:gd name="connsiteY1" fmla="*/ 448646 h 1364893"/>
              <a:gd name="connsiteX2" fmla="*/ 160918 w 840424"/>
              <a:gd name="connsiteY2" fmla="*/ 150520 h 1364893"/>
              <a:gd name="connsiteX3" fmla="*/ 424856 w 840424"/>
              <a:gd name="connsiteY3" fmla="*/ 98 h 1364893"/>
              <a:gd name="connsiteX4" fmla="*/ 720201 w 840424"/>
              <a:gd name="connsiteY4" fmla="*/ 170190 h 1364893"/>
              <a:gd name="connsiteX5" fmla="*/ 840342 w 840424"/>
              <a:gd name="connsiteY5" fmla="*/ 865377 h 1364893"/>
              <a:gd name="connsiteX6" fmla="*/ 705354 w 840424"/>
              <a:gd name="connsiteY6" fmla="*/ 1277256 h 1364893"/>
              <a:gd name="connsiteX7" fmla="*/ 380221 w 840424"/>
              <a:gd name="connsiteY7" fmla="*/ 1356127 h 1364893"/>
              <a:gd name="connsiteX8" fmla="*/ 177395 w 840424"/>
              <a:gd name="connsiteY8" fmla="*/ 1140900 h 1364893"/>
              <a:gd name="connsiteX9" fmla="*/ 94438 w 840424"/>
              <a:gd name="connsiteY9" fmla="*/ 563024 h 1364893"/>
              <a:gd name="connsiteX10" fmla="*/ 9475 w 840424"/>
              <a:gd name="connsiteY10" fmla="*/ 579628 h 1364893"/>
              <a:gd name="connsiteX0" fmla="*/ 9475 w 840424"/>
              <a:gd name="connsiteY0" fmla="*/ 579628 h 1364893"/>
              <a:gd name="connsiteX1" fmla="*/ 68141 w 840424"/>
              <a:gd name="connsiteY1" fmla="*/ 448646 h 1364893"/>
              <a:gd name="connsiteX2" fmla="*/ 160918 w 840424"/>
              <a:gd name="connsiteY2" fmla="*/ 150520 h 1364893"/>
              <a:gd name="connsiteX3" fmla="*/ 424856 w 840424"/>
              <a:gd name="connsiteY3" fmla="*/ 98 h 1364893"/>
              <a:gd name="connsiteX4" fmla="*/ 720201 w 840424"/>
              <a:gd name="connsiteY4" fmla="*/ 170190 h 1364893"/>
              <a:gd name="connsiteX5" fmla="*/ 840342 w 840424"/>
              <a:gd name="connsiteY5" fmla="*/ 865377 h 1364893"/>
              <a:gd name="connsiteX6" fmla="*/ 705354 w 840424"/>
              <a:gd name="connsiteY6" fmla="*/ 1277256 h 1364893"/>
              <a:gd name="connsiteX7" fmla="*/ 380221 w 840424"/>
              <a:gd name="connsiteY7" fmla="*/ 1356127 h 1364893"/>
              <a:gd name="connsiteX8" fmla="*/ 177395 w 840424"/>
              <a:gd name="connsiteY8" fmla="*/ 1140900 h 1364893"/>
              <a:gd name="connsiteX9" fmla="*/ 94438 w 840424"/>
              <a:gd name="connsiteY9" fmla="*/ 563024 h 1364893"/>
              <a:gd name="connsiteX10" fmla="*/ 9475 w 840424"/>
              <a:gd name="connsiteY10" fmla="*/ 579628 h 1364893"/>
              <a:gd name="connsiteX0" fmla="*/ 9475 w 840424"/>
              <a:gd name="connsiteY0" fmla="*/ 579628 h 1364893"/>
              <a:gd name="connsiteX1" fmla="*/ 68141 w 840424"/>
              <a:gd name="connsiteY1" fmla="*/ 448646 h 1364893"/>
              <a:gd name="connsiteX2" fmla="*/ 160918 w 840424"/>
              <a:gd name="connsiteY2" fmla="*/ 150520 h 1364893"/>
              <a:gd name="connsiteX3" fmla="*/ 424856 w 840424"/>
              <a:gd name="connsiteY3" fmla="*/ 98 h 1364893"/>
              <a:gd name="connsiteX4" fmla="*/ 720201 w 840424"/>
              <a:gd name="connsiteY4" fmla="*/ 170190 h 1364893"/>
              <a:gd name="connsiteX5" fmla="*/ 840342 w 840424"/>
              <a:gd name="connsiteY5" fmla="*/ 865377 h 1364893"/>
              <a:gd name="connsiteX6" fmla="*/ 705354 w 840424"/>
              <a:gd name="connsiteY6" fmla="*/ 1277256 h 1364893"/>
              <a:gd name="connsiteX7" fmla="*/ 380221 w 840424"/>
              <a:gd name="connsiteY7" fmla="*/ 1356127 h 1364893"/>
              <a:gd name="connsiteX8" fmla="*/ 177395 w 840424"/>
              <a:gd name="connsiteY8" fmla="*/ 1140900 h 1364893"/>
              <a:gd name="connsiteX9" fmla="*/ 94438 w 840424"/>
              <a:gd name="connsiteY9" fmla="*/ 563024 h 1364893"/>
              <a:gd name="connsiteX10" fmla="*/ 9475 w 840424"/>
              <a:gd name="connsiteY10" fmla="*/ 579628 h 1364893"/>
              <a:gd name="connsiteX0" fmla="*/ 9475 w 840424"/>
              <a:gd name="connsiteY0" fmla="*/ 579628 h 1364893"/>
              <a:gd name="connsiteX1" fmla="*/ 68141 w 840424"/>
              <a:gd name="connsiteY1" fmla="*/ 448646 h 1364893"/>
              <a:gd name="connsiteX2" fmla="*/ 160918 w 840424"/>
              <a:gd name="connsiteY2" fmla="*/ 150520 h 1364893"/>
              <a:gd name="connsiteX3" fmla="*/ 424856 w 840424"/>
              <a:gd name="connsiteY3" fmla="*/ 98 h 1364893"/>
              <a:gd name="connsiteX4" fmla="*/ 720201 w 840424"/>
              <a:gd name="connsiteY4" fmla="*/ 170190 h 1364893"/>
              <a:gd name="connsiteX5" fmla="*/ 840342 w 840424"/>
              <a:gd name="connsiteY5" fmla="*/ 865377 h 1364893"/>
              <a:gd name="connsiteX6" fmla="*/ 705354 w 840424"/>
              <a:gd name="connsiteY6" fmla="*/ 1277256 h 1364893"/>
              <a:gd name="connsiteX7" fmla="*/ 380221 w 840424"/>
              <a:gd name="connsiteY7" fmla="*/ 1356127 h 1364893"/>
              <a:gd name="connsiteX8" fmla="*/ 177395 w 840424"/>
              <a:gd name="connsiteY8" fmla="*/ 1140900 h 1364893"/>
              <a:gd name="connsiteX9" fmla="*/ 94438 w 840424"/>
              <a:gd name="connsiteY9" fmla="*/ 563024 h 1364893"/>
              <a:gd name="connsiteX10" fmla="*/ 9475 w 840424"/>
              <a:gd name="connsiteY10" fmla="*/ 579628 h 1364893"/>
              <a:gd name="connsiteX0" fmla="*/ 9475 w 840376"/>
              <a:gd name="connsiteY0" fmla="*/ 579628 h 1357062"/>
              <a:gd name="connsiteX1" fmla="*/ 68141 w 840376"/>
              <a:gd name="connsiteY1" fmla="*/ 448646 h 1357062"/>
              <a:gd name="connsiteX2" fmla="*/ 160918 w 840376"/>
              <a:gd name="connsiteY2" fmla="*/ 150520 h 1357062"/>
              <a:gd name="connsiteX3" fmla="*/ 424856 w 840376"/>
              <a:gd name="connsiteY3" fmla="*/ 98 h 1357062"/>
              <a:gd name="connsiteX4" fmla="*/ 720201 w 840376"/>
              <a:gd name="connsiteY4" fmla="*/ 170190 h 1357062"/>
              <a:gd name="connsiteX5" fmla="*/ 840342 w 840376"/>
              <a:gd name="connsiteY5" fmla="*/ 865377 h 1357062"/>
              <a:gd name="connsiteX6" fmla="*/ 710765 w 840376"/>
              <a:gd name="connsiteY6" fmla="*/ 1204262 h 1357062"/>
              <a:gd name="connsiteX7" fmla="*/ 380221 w 840376"/>
              <a:gd name="connsiteY7" fmla="*/ 1356127 h 1357062"/>
              <a:gd name="connsiteX8" fmla="*/ 177395 w 840376"/>
              <a:gd name="connsiteY8" fmla="*/ 1140900 h 1357062"/>
              <a:gd name="connsiteX9" fmla="*/ 94438 w 840376"/>
              <a:gd name="connsiteY9" fmla="*/ 563024 h 1357062"/>
              <a:gd name="connsiteX10" fmla="*/ 9475 w 840376"/>
              <a:gd name="connsiteY10" fmla="*/ 579628 h 1357062"/>
              <a:gd name="connsiteX0" fmla="*/ 9475 w 840376"/>
              <a:gd name="connsiteY0" fmla="*/ 579628 h 1357017"/>
              <a:gd name="connsiteX1" fmla="*/ 68141 w 840376"/>
              <a:gd name="connsiteY1" fmla="*/ 448646 h 1357017"/>
              <a:gd name="connsiteX2" fmla="*/ 160918 w 840376"/>
              <a:gd name="connsiteY2" fmla="*/ 150520 h 1357017"/>
              <a:gd name="connsiteX3" fmla="*/ 424856 w 840376"/>
              <a:gd name="connsiteY3" fmla="*/ 98 h 1357017"/>
              <a:gd name="connsiteX4" fmla="*/ 720201 w 840376"/>
              <a:gd name="connsiteY4" fmla="*/ 170190 h 1357017"/>
              <a:gd name="connsiteX5" fmla="*/ 840342 w 840376"/>
              <a:gd name="connsiteY5" fmla="*/ 865377 h 1357017"/>
              <a:gd name="connsiteX6" fmla="*/ 710765 w 840376"/>
              <a:gd name="connsiteY6" fmla="*/ 1204262 h 1357017"/>
              <a:gd name="connsiteX7" fmla="*/ 380221 w 840376"/>
              <a:gd name="connsiteY7" fmla="*/ 1356127 h 1357017"/>
              <a:gd name="connsiteX8" fmla="*/ 177395 w 840376"/>
              <a:gd name="connsiteY8" fmla="*/ 1140900 h 1357017"/>
              <a:gd name="connsiteX9" fmla="*/ 94438 w 840376"/>
              <a:gd name="connsiteY9" fmla="*/ 563024 h 1357017"/>
              <a:gd name="connsiteX10" fmla="*/ 9475 w 840376"/>
              <a:gd name="connsiteY10" fmla="*/ 579628 h 1357017"/>
              <a:gd name="connsiteX0" fmla="*/ 9475 w 840376"/>
              <a:gd name="connsiteY0" fmla="*/ 579625 h 1357014"/>
              <a:gd name="connsiteX1" fmla="*/ 68141 w 840376"/>
              <a:gd name="connsiteY1" fmla="*/ 448643 h 1357014"/>
              <a:gd name="connsiteX2" fmla="*/ 160918 w 840376"/>
              <a:gd name="connsiteY2" fmla="*/ 150517 h 1357014"/>
              <a:gd name="connsiteX3" fmla="*/ 424856 w 840376"/>
              <a:gd name="connsiteY3" fmla="*/ 95 h 1357014"/>
              <a:gd name="connsiteX4" fmla="*/ 720201 w 840376"/>
              <a:gd name="connsiteY4" fmla="*/ 170187 h 1357014"/>
              <a:gd name="connsiteX5" fmla="*/ 840342 w 840376"/>
              <a:gd name="connsiteY5" fmla="*/ 865374 h 1357014"/>
              <a:gd name="connsiteX6" fmla="*/ 710765 w 840376"/>
              <a:gd name="connsiteY6" fmla="*/ 1204259 h 1357014"/>
              <a:gd name="connsiteX7" fmla="*/ 380221 w 840376"/>
              <a:gd name="connsiteY7" fmla="*/ 1356124 h 1357014"/>
              <a:gd name="connsiteX8" fmla="*/ 177395 w 840376"/>
              <a:gd name="connsiteY8" fmla="*/ 1140897 h 1357014"/>
              <a:gd name="connsiteX9" fmla="*/ 94438 w 840376"/>
              <a:gd name="connsiteY9" fmla="*/ 563021 h 1357014"/>
              <a:gd name="connsiteX10" fmla="*/ 9475 w 840376"/>
              <a:gd name="connsiteY10" fmla="*/ 579625 h 1357014"/>
              <a:gd name="connsiteX0" fmla="*/ 9665 w 840566"/>
              <a:gd name="connsiteY0" fmla="*/ 579625 h 1357014"/>
              <a:gd name="connsiteX1" fmla="*/ 66604 w 840566"/>
              <a:gd name="connsiteY1" fmla="*/ 430137 h 1357014"/>
              <a:gd name="connsiteX2" fmla="*/ 161108 w 840566"/>
              <a:gd name="connsiteY2" fmla="*/ 150517 h 1357014"/>
              <a:gd name="connsiteX3" fmla="*/ 425046 w 840566"/>
              <a:gd name="connsiteY3" fmla="*/ 95 h 1357014"/>
              <a:gd name="connsiteX4" fmla="*/ 720391 w 840566"/>
              <a:gd name="connsiteY4" fmla="*/ 170187 h 1357014"/>
              <a:gd name="connsiteX5" fmla="*/ 840532 w 840566"/>
              <a:gd name="connsiteY5" fmla="*/ 865374 h 1357014"/>
              <a:gd name="connsiteX6" fmla="*/ 710955 w 840566"/>
              <a:gd name="connsiteY6" fmla="*/ 1204259 h 1357014"/>
              <a:gd name="connsiteX7" fmla="*/ 380411 w 840566"/>
              <a:gd name="connsiteY7" fmla="*/ 1356124 h 1357014"/>
              <a:gd name="connsiteX8" fmla="*/ 177585 w 840566"/>
              <a:gd name="connsiteY8" fmla="*/ 1140897 h 1357014"/>
              <a:gd name="connsiteX9" fmla="*/ 94628 w 840566"/>
              <a:gd name="connsiteY9" fmla="*/ 563021 h 1357014"/>
              <a:gd name="connsiteX10" fmla="*/ 9665 w 840566"/>
              <a:gd name="connsiteY10" fmla="*/ 579625 h 1357014"/>
              <a:gd name="connsiteX0" fmla="*/ 9665 w 840611"/>
              <a:gd name="connsiteY0" fmla="*/ 579798 h 1357187"/>
              <a:gd name="connsiteX1" fmla="*/ 66604 w 840611"/>
              <a:gd name="connsiteY1" fmla="*/ 430310 h 1357187"/>
              <a:gd name="connsiteX2" fmla="*/ 161108 w 840611"/>
              <a:gd name="connsiteY2" fmla="*/ 150690 h 1357187"/>
              <a:gd name="connsiteX3" fmla="*/ 425046 w 840611"/>
              <a:gd name="connsiteY3" fmla="*/ 268 h 1357187"/>
              <a:gd name="connsiteX4" fmla="*/ 697895 w 840611"/>
              <a:gd name="connsiteY4" fmla="*/ 142131 h 1357187"/>
              <a:gd name="connsiteX5" fmla="*/ 840532 w 840611"/>
              <a:gd name="connsiteY5" fmla="*/ 865547 h 1357187"/>
              <a:gd name="connsiteX6" fmla="*/ 710955 w 840611"/>
              <a:gd name="connsiteY6" fmla="*/ 1204432 h 1357187"/>
              <a:gd name="connsiteX7" fmla="*/ 380411 w 840611"/>
              <a:gd name="connsiteY7" fmla="*/ 1356297 h 1357187"/>
              <a:gd name="connsiteX8" fmla="*/ 177585 w 840611"/>
              <a:gd name="connsiteY8" fmla="*/ 1141070 h 1357187"/>
              <a:gd name="connsiteX9" fmla="*/ 94628 w 840611"/>
              <a:gd name="connsiteY9" fmla="*/ 563194 h 1357187"/>
              <a:gd name="connsiteX10" fmla="*/ 9665 w 840611"/>
              <a:gd name="connsiteY10" fmla="*/ 579798 h 1357187"/>
              <a:gd name="connsiteX0" fmla="*/ 9665 w 808266"/>
              <a:gd name="connsiteY0" fmla="*/ 579838 h 1357257"/>
              <a:gd name="connsiteX1" fmla="*/ 66604 w 808266"/>
              <a:gd name="connsiteY1" fmla="*/ 430350 h 1357257"/>
              <a:gd name="connsiteX2" fmla="*/ 161108 w 808266"/>
              <a:gd name="connsiteY2" fmla="*/ 150730 h 1357257"/>
              <a:gd name="connsiteX3" fmla="*/ 425046 w 808266"/>
              <a:gd name="connsiteY3" fmla="*/ 308 h 1357257"/>
              <a:gd name="connsiteX4" fmla="*/ 697895 w 808266"/>
              <a:gd name="connsiteY4" fmla="*/ 142171 h 1357257"/>
              <a:gd name="connsiteX5" fmla="*/ 808150 w 808266"/>
              <a:gd name="connsiteY5" fmla="*/ 874405 h 1357257"/>
              <a:gd name="connsiteX6" fmla="*/ 710955 w 808266"/>
              <a:gd name="connsiteY6" fmla="*/ 1204472 h 1357257"/>
              <a:gd name="connsiteX7" fmla="*/ 380411 w 808266"/>
              <a:gd name="connsiteY7" fmla="*/ 1356337 h 1357257"/>
              <a:gd name="connsiteX8" fmla="*/ 177585 w 808266"/>
              <a:gd name="connsiteY8" fmla="*/ 1141110 h 1357257"/>
              <a:gd name="connsiteX9" fmla="*/ 94628 w 808266"/>
              <a:gd name="connsiteY9" fmla="*/ 563234 h 1357257"/>
              <a:gd name="connsiteX10" fmla="*/ 9665 w 808266"/>
              <a:gd name="connsiteY10" fmla="*/ 579838 h 1357257"/>
              <a:gd name="connsiteX0" fmla="*/ 9665 w 808159"/>
              <a:gd name="connsiteY0" fmla="*/ 579838 h 1357293"/>
              <a:gd name="connsiteX1" fmla="*/ 66604 w 808159"/>
              <a:gd name="connsiteY1" fmla="*/ 430350 h 1357293"/>
              <a:gd name="connsiteX2" fmla="*/ 161108 w 808159"/>
              <a:gd name="connsiteY2" fmla="*/ 150730 h 1357293"/>
              <a:gd name="connsiteX3" fmla="*/ 425046 w 808159"/>
              <a:gd name="connsiteY3" fmla="*/ 308 h 1357293"/>
              <a:gd name="connsiteX4" fmla="*/ 697895 w 808159"/>
              <a:gd name="connsiteY4" fmla="*/ 142171 h 1357293"/>
              <a:gd name="connsiteX5" fmla="*/ 808150 w 808159"/>
              <a:gd name="connsiteY5" fmla="*/ 874405 h 1357293"/>
              <a:gd name="connsiteX6" fmla="*/ 693344 w 808159"/>
              <a:gd name="connsiteY6" fmla="*/ 1205450 h 1357293"/>
              <a:gd name="connsiteX7" fmla="*/ 380411 w 808159"/>
              <a:gd name="connsiteY7" fmla="*/ 1356337 h 1357293"/>
              <a:gd name="connsiteX8" fmla="*/ 177585 w 808159"/>
              <a:gd name="connsiteY8" fmla="*/ 1141110 h 1357293"/>
              <a:gd name="connsiteX9" fmla="*/ 94628 w 808159"/>
              <a:gd name="connsiteY9" fmla="*/ 563234 h 1357293"/>
              <a:gd name="connsiteX10" fmla="*/ 9665 w 808159"/>
              <a:gd name="connsiteY10" fmla="*/ 579838 h 1357293"/>
              <a:gd name="connsiteX0" fmla="*/ 9665 w 808159"/>
              <a:gd name="connsiteY0" fmla="*/ 579838 h 1330744"/>
              <a:gd name="connsiteX1" fmla="*/ 66604 w 808159"/>
              <a:gd name="connsiteY1" fmla="*/ 430350 h 1330744"/>
              <a:gd name="connsiteX2" fmla="*/ 161108 w 808159"/>
              <a:gd name="connsiteY2" fmla="*/ 150730 h 1330744"/>
              <a:gd name="connsiteX3" fmla="*/ 425046 w 808159"/>
              <a:gd name="connsiteY3" fmla="*/ 308 h 1330744"/>
              <a:gd name="connsiteX4" fmla="*/ 697895 w 808159"/>
              <a:gd name="connsiteY4" fmla="*/ 142171 h 1330744"/>
              <a:gd name="connsiteX5" fmla="*/ 808150 w 808159"/>
              <a:gd name="connsiteY5" fmla="*/ 874405 h 1330744"/>
              <a:gd name="connsiteX6" fmla="*/ 693344 w 808159"/>
              <a:gd name="connsiteY6" fmla="*/ 1205450 h 1330744"/>
              <a:gd name="connsiteX7" fmla="*/ 366891 w 808159"/>
              <a:gd name="connsiteY7" fmla="*/ 1329481 h 1330744"/>
              <a:gd name="connsiteX8" fmla="*/ 177585 w 808159"/>
              <a:gd name="connsiteY8" fmla="*/ 1141110 h 1330744"/>
              <a:gd name="connsiteX9" fmla="*/ 94628 w 808159"/>
              <a:gd name="connsiteY9" fmla="*/ 563234 h 1330744"/>
              <a:gd name="connsiteX10" fmla="*/ 9665 w 808159"/>
              <a:gd name="connsiteY10" fmla="*/ 579838 h 1330744"/>
              <a:gd name="connsiteX0" fmla="*/ 9665 w 808228"/>
              <a:gd name="connsiteY0" fmla="*/ 579772 h 1330678"/>
              <a:gd name="connsiteX1" fmla="*/ 66604 w 808228"/>
              <a:gd name="connsiteY1" fmla="*/ 430284 h 1330678"/>
              <a:gd name="connsiteX2" fmla="*/ 161108 w 808228"/>
              <a:gd name="connsiteY2" fmla="*/ 150664 h 1330678"/>
              <a:gd name="connsiteX3" fmla="*/ 425046 w 808228"/>
              <a:gd name="connsiteY3" fmla="*/ 242 h 1330678"/>
              <a:gd name="connsiteX4" fmla="*/ 680284 w 808228"/>
              <a:gd name="connsiteY4" fmla="*/ 143084 h 1330678"/>
              <a:gd name="connsiteX5" fmla="*/ 808150 w 808228"/>
              <a:gd name="connsiteY5" fmla="*/ 874339 h 1330678"/>
              <a:gd name="connsiteX6" fmla="*/ 693344 w 808228"/>
              <a:gd name="connsiteY6" fmla="*/ 1205384 h 1330678"/>
              <a:gd name="connsiteX7" fmla="*/ 366891 w 808228"/>
              <a:gd name="connsiteY7" fmla="*/ 1329415 h 1330678"/>
              <a:gd name="connsiteX8" fmla="*/ 177585 w 808228"/>
              <a:gd name="connsiteY8" fmla="*/ 1141044 h 1330678"/>
              <a:gd name="connsiteX9" fmla="*/ 94628 w 808228"/>
              <a:gd name="connsiteY9" fmla="*/ 563168 h 1330678"/>
              <a:gd name="connsiteX10" fmla="*/ 9665 w 808228"/>
              <a:gd name="connsiteY10" fmla="*/ 579772 h 1330678"/>
              <a:gd name="connsiteX0" fmla="*/ 11494 w 796231"/>
              <a:gd name="connsiteY0" fmla="*/ 593372 h 1330678"/>
              <a:gd name="connsiteX1" fmla="*/ 54607 w 796231"/>
              <a:gd name="connsiteY1" fmla="*/ 430284 h 1330678"/>
              <a:gd name="connsiteX2" fmla="*/ 149111 w 796231"/>
              <a:gd name="connsiteY2" fmla="*/ 150664 h 1330678"/>
              <a:gd name="connsiteX3" fmla="*/ 413049 w 796231"/>
              <a:gd name="connsiteY3" fmla="*/ 242 h 1330678"/>
              <a:gd name="connsiteX4" fmla="*/ 668287 w 796231"/>
              <a:gd name="connsiteY4" fmla="*/ 143084 h 1330678"/>
              <a:gd name="connsiteX5" fmla="*/ 796153 w 796231"/>
              <a:gd name="connsiteY5" fmla="*/ 874339 h 1330678"/>
              <a:gd name="connsiteX6" fmla="*/ 681347 w 796231"/>
              <a:gd name="connsiteY6" fmla="*/ 1205384 h 1330678"/>
              <a:gd name="connsiteX7" fmla="*/ 354894 w 796231"/>
              <a:gd name="connsiteY7" fmla="*/ 1329415 h 1330678"/>
              <a:gd name="connsiteX8" fmla="*/ 165588 w 796231"/>
              <a:gd name="connsiteY8" fmla="*/ 1141044 h 1330678"/>
              <a:gd name="connsiteX9" fmla="*/ 82631 w 796231"/>
              <a:gd name="connsiteY9" fmla="*/ 563168 h 1330678"/>
              <a:gd name="connsiteX10" fmla="*/ 11494 w 796231"/>
              <a:gd name="connsiteY10" fmla="*/ 593372 h 1330678"/>
              <a:gd name="connsiteX0" fmla="*/ 3439 w 788176"/>
              <a:gd name="connsiteY0" fmla="*/ 593372 h 1330678"/>
              <a:gd name="connsiteX1" fmla="*/ 46552 w 788176"/>
              <a:gd name="connsiteY1" fmla="*/ 430284 h 1330678"/>
              <a:gd name="connsiteX2" fmla="*/ 141056 w 788176"/>
              <a:gd name="connsiteY2" fmla="*/ 150664 h 1330678"/>
              <a:gd name="connsiteX3" fmla="*/ 404994 w 788176"/>
              <a:gd name="connsiteY3" fmla="*/ 242 h 1330678"/>
              <a:gd name="connsiteX4" fmla="*/ 660232 w 788176"/>
              <a:gd name="connsiteY4" fmla="*/ 143084 h 1330678"/>
              <a:gd name="connsiteX5" fmla="*/ 788098 w 788176"/>
              <a:gd name="connsiteY5" fmla="*/ 874339 h 1330678"/>
              <a:gd name="connsiteX6" fmla="*/ 673292 w 788176"/>
              <a:gd name="connsiteY6" fmla="*/ 1205384 h 1330678"/>
              <a:gd name="connsiteX7" fmla="*/ 346839 w 788176"/>
              <a:gd name="connsiteY7" fmla="*/ 1329415 h 1330678"/>
              <a:gd name="connsiteX8" fmla="*/ 157533 w 788176"/>
              <a:gd name="connsiteY8" fmla="*/ 1141044 h 1330678"/>
              <a:gd name="connsiteX9" fmla="*/ 74576 w 788176"/>
              <a:gd name="connsiteY9" fmla="*/ 563168 h 1330678"/>
              <a:gd name="connsiteX10" fmla="*/ 3439 w 788176"/>
              <a:gd name="connsiteY10" fmla="*/ 593372 h 1330678"/>
              <a:gd name="connsiteX0" fmla="*/ 3398 w 788135"/>
              <a:gd name="connsiteY0" fmla="*/ 593372 h 1330678"/>
              <a:gd name="connsiteX1" fmla="*/ 46963 w 788135"/>
              <a:gd name="connsiteY1" fmla="*/ 421479 h 1330678"/>
              <a:gd name="connsiteX2" fmla="*/ 141015 w 788135"/>
              <a:gd name="connsiteY2" fmla="*/ 150664 h 1330678"/>
              <a:gd name="connsiteX3" fmla="*/ 404953 w 788135"/>
              <a:gd name="connsiteY3" fmla="*/ 242 h 1330678"/>
              <a:gd name="connsiteX4" fmla="*/ 660191 w 788135"/>
              <a:gd name="connsiteY4" fmla="*/ 143084 h 1330678"/>
              <a:gd name="connsiteX5" fmla="*/ 788057 w 788135"/>
              <a:gd name="connsiteY5" fmla="*/ 874339 h 1330678"/>
              <a:gd name="connsiteX6" fmla="*/ 673251 w 788135"/>
              <a:gd name="connsiteY6" fmla="*/ 1205384 h 1330678"/>
              <a:gd name="connsiteX7" fmla="*/ 346798 w 788135"/>
              <a:gd name="connsiteY7" fmla="*/ 1329415 h 1330678"/>
              <a:gd name="connsiteX8" fmla="*/ 157492 w 788135"/>
              <a:gd name="connsiteY8" fmla="*/ 1141044 h 1330678"/>
              <a:gd name="connsiteX9" fmla="*/ 74535 w 788135"/>
              <a:gd name="connsiteY9" fmla="*/ 563168 h 1330678"/>
              <a:gd name="connsiteX10" fmla="*/ 3398 w 788135"/>
              <a:gd name="connsiteY10" fmla="*/ 593372 h 1330678"/>
              <a:gd name="connsiteX0" fmla="*/ 3398 w 788135"/>
              <a:gd name="connsiteY0" fmla="*/ 593372 h 1330678"/>
              <a:gd name="connsiteX1" fmla="*/ 46963 w 788135"/>
              <a:gd name="connsiteY1" fmla="*/ 421479 h 1330678"/>
              <a:gd name="connsiteX2" fmla="*/ 141015 w 788135"/>
              <a:gd name="connsiteY2" fmla="*/ 150664 h 1330678"/>
              <a:gd name="connsiteX3" fmla="*/ 404953 w 788135"/>
              <a:gd name="connsiteY3" fmla="*/ 242 h 1330678"/>
              <a:gd name="connsiteX4" fmla="*/ 660191 w 788135"/>
              <a:gd name="connsiteY4" fmla="*/ 143084 h 1330678"/>
              <a:gd name="connsiteX5" fmla="*/ 788057 w 788135"/>
              <a:gd name="connsiteY5" fmla="*/ 874339 h 1330678"/>
              <a:gd name="connsiteX6" fmla="*/ 673251 w 788135"/>
              <a:gd name="connsiteY6" fmla="*/ 1205384 h 1330678"/>
              <a:gd name="connsiteX7" fmla="*/ 346798 w 788135"/>
              <a:gd name="connsiteY7" fmla="*/ 1329415 h 1330678"/>
              <a:gd name="connsiteX8" fmla="*/ 157492 w 788135"/>
              <a:gd name="connsiteY8" fmla="*/ 1141044 h 1330678"/>
              <a:gd name="connsiteX9" fmla="*/ 68591 w 788135"/>
              <a:gd name="connsiteY9" fmla="*/ 566957 h 1330678"/>
              <a:gd name="connsiteX10" fmla="*/ 3398 w 788135"/>
              <a:gd name="connsiteY10" fmla="*/ 593372 h 1330678"/>
              <a:gd name="connsiteX0" fmla="*/ 3398 w 788135"/>
              <a:gd name="connsiteY0" fmla="*/ 593372 h 1330678"/>
              <a:gd name="connsiteX1" fmla="*/ 46963 w 788135"/>
              <a:gd name="connsiteY1" fmla="*/ 421479 h 1330678"/>
              <a:gd name="connsiteX2" fmla="*/ 141015 w 788135"/>
              <a:gd name="connsiteY2" fmla="*/ 150664 h 1330678"/>
              <a:gd name="connsiteX3" fmla="*/ 404953 w 788135"/>
              <a:gd name="connsiteY3" fmla="*/ 242 h 1330678"/>
              <a:gd name="connsiteX4" fmla="*/ 660191 w 788135"/>
              <a:gd name="connsiteY4" fmla="*/ 143084 h 1330678"/>
              <a:gd name="connsiteX5" fmla="*/ 788057 w 788135"/>
              <a:gd name="connsiteY5" fmla="*/ 874339 h 1330678"/>
              <a:gd name="connsiteX6" fmla="*/ 673251 w 788135"/>
              <a:gd name="connsiteY6" fmla="*/ 1205384 h 1330678"/>
              <a:gd name="connsiteX7" fmla="*/ 346798 w 788135"/>
              <a:gd name="connsiteY7" fmla="*/ 1329415 h 1330678"/>
              <a:gd name="connsiteX8" fmla="*/ 157492 w 788135"/>
              <a:gd name="connsiteY8" fmla="*/ 1141044 h 1330678"/>
              <a:gd name="connsiteX9" fmla="*/ 68591 w 788135"/>
              <a:gd name="connsiteY9" fmla="*/ 566957 h 1330678"/>
              <a:gd name="connsiteX10" fmla="*/ 3398 w 788135"/>
              <a:gd name="connsiteY10" fmla="*/ 593372 h 1330678"/>
              <a:gd name="connsiteX0" fmla="*/ 3691 w 785392"/>
              <a:gd name="connsiteY0" fmla="*/ 599057 h 1330678"/>
              <a:gd name="connsiteX1" fmla="*/ 44220 w 785392"/>
              <a:gd name="connsiteY1" fmla="*/ 421479 h 1330678"/>
              <a:gd name="connsiteX2" fmla="*/ 138272 w 785392"/>
              <a:gd name="connsiteY2" fmla="*/ 150664 h 1330678"/>
              <a:gd name="connsiteX3" fmla="*/ 402210 w 785392"/>
              <a:gd name="connsiteY3" fmla="*/ 242 h 1330678"/>
              <a:gd name="connsiteX4" fmla="*/ 657448 w 785392"/>
              <a:gd name="connsiteY4" fmla="*/ 143084 h 1330678"/>
              <a:gd name="connsiteX5" fmla="*/ 785314 w 785392"/>
              <a:gd name="connsiteY5" fmla="*/ 874339 h 1330678"/>
              <a:gd name="connsiteX6" fmla="*/ 670508 w 785392"/>
              <a:gd name="connsiteY6" fmla="*/ 1205384 h 1330678"/>
              <a:gd name="connsiteX7" fmla="*/ 344055 w 785392"/>
              <a:gd name="connsiteY7" fmla="*/ 1329415 h 1330678"/>
              <a:gd name="connsiteX8" fmla="*/ 154749 w 785392"/>
              <a:gd name="connsiteY8" fmla="*/ 1141044 h 1330678"/>
              <a:gd name="connsiteX9" fmla="*/ 65848 w 785392"/>
              <a:gd name="connsiteY9" fmla="*/ 566957 h 1330678"/>
              <a:gd name="connsiteX10" fmla="*/ 3691 w 785392"/>
              <a:gd name="connsiteY10" fmla="*/ 599057 h 1330678"/>
              <a:gd name="connsiteX0" fmla="*/ 5429 w 787130"/>
              <a:gd name="connsiteY0" fmla="*/ 599057 h 1330678"/>
              <a:gd name="connsiteX1" fmla="*/ 45958 w 787130"/>
              <a:gd name="connsiteY1" fmla="*/ 421479 h 1330678"/>
              <a:gd name="connsiteX2" fmla="*/ 140010 w 787130"/>
              <a:gd name="connsiteY2" fmla="*/ 150664 h 1330678"/>
              <a:gd name="connsiteX3" fmla="*/ 403948 w 787130"/>
              <a:gd name="connsiteY3" fmla="*/ 242 h 1330678"/>
              <a:gd name="connsiteX4" fmla="*/ 659186 w 787130"/>
              <a:gd name="connsiteY4" fmla="*/ 143084 h 1330678"/>
              <a:gd name="connsiteX5" fmla="*/ 787052 w 787130"/>
              <a:gd name="connsiteY5" fmla="*/ 874339 h 1330678"/>
              <a:gd name="connsiteX6" fmla="*/ 672246 w 787130"/>
              <a:gd name="connsiteY6" fmla="*/ 1205384 h 1330678"/>
              <a:gd name="connsiteX7" fmla="*/ 345793 w 787130"/>
              <a:gd name="connsiteY7" fmla="*/ 1329415 h 1330678"/>
              <a:gd name="connsiteX8" fmla="*/ 156487 w 787130"/>
              <a:gd name="connsiteY8" fmla="*/ 1141044 h 1330678"/>
              <a:gd name="connsiteX9" fmla="*/ 67586 w 787130"/>
              <a:gd name="connsiteY9" fmla="*/ 566957 h 1330678"/>
              <a:gd name="connsiteX10" fmla="*/ 5429 w 787130"/>
              <a:gd name="connsiteY10" fmla="*/ 599057 h 1330678"/>
              <a:gd name="connsiteX0" fmla="*/ 5429 w 787130"/>
              <a:gd name="connsiteY0" fmla="*/ 599057 h 1330678"/>
              <a:gd name="connsiteX1" fmla="*/ 45958 w 787130"/>
              <a:gd name="connsiteY1" fmla="*/ 421479 h 1330678"/>
              <a:gd name="connsiteX2" fmla="*/ 140010 w 787130"/>
              <a:gd name="connsiteY2" fmla="*/ 150664 h 1330678"/>
              <a:gd name="connsiteX3" fmla="*/ 403948 w 787130"/>
              <a:gd name="connsiteY3" fmla="*/ 242 h 1330678"/>
              <a:gd name="connsiteX4" fmla="*/ 659186 w 787130"/>
              <a:gd name="connsiteY4" fmla="*/ 143084 h 1330678"/>
              <a:gd name="connsiteX5" fmla="*/ 787052 w 787130"/>
              <a:gd name="connsiteY5" fmla="*/ 874339 h 1330678"/>
              <a:gd name="connsiteX6" fmla="*/ 672246 w 787130"/>
              <a:gd name="connsiteY6" fmla="*/ 1205384 h 1330678"/>
              <a:gd name="connsiteX7" fmla="*/ 345793 w 787130"/>
              <a:gd name="connsiteY7" fmla="*/ 1329415 h 1330678"/>
              <a:gd name="connsiteX8" fmla="*/ 156487 w 787130"/>
              <a:gd name="connsiteY8" fmla="*/ 1141044 h 1330678"/>
              <a:gd name="connsiteX9" fmla="*/ 58183 w 787130"/>
              <a:gd name="connsiteY9" fmla="*/ 568228 h 1330678"/>
              <a:gd name="connsiteX10" fmla="*/ 5429 w 787130"/>
              <a:gd name="connsiteY10" fmla="*/ 599057 h 1330678"/>
              <a:gd name="connsiteX0" fmla="*/ 5429 w 787130"/>
              <a:gd name="connsiteY0" fmla="*/ 751347 h 1482968"/>
              <a:gd name="connsiteX1" fmla="*/ 45958 w 787130"/>
              <a:gd name="connsiteY1" fmla="*/ 573769 h 1482968"/>
              <a:gd name="connsiteX2" fmla="*/ 140010 w 787130"/>
              <a:gd name="connsiteY2" fmla="*/ 302954 h 1482968"/>
              <a:gd name="connsiteX3" fmla="*/ 403948 w 787130"/>
              <a:gd name="connsiteY3" fmla="*/ 9 h 1482968"/>
              <a:gd name="connsiteX4" fmla="*/ 659186 w 787130"/>
              <a:gd name="connsiteY4" fmla="*/ 295374 h 1482968"/>
              <a:gd name="connsiteX5" fmla="*/ 787052 w 787130"/>
              <a:gd name="connsiteY5" fmla="*/ 1026629 h 1482968"/>
              <a:gd name="connsiteX6" fmla="*/ 672246 w 787130"/>
              <a:gd name="connsiteY6" fmla="*/ 1357674 h 1482968"/>
              <a:gd name="connsiteX7" fmla="*/ 345793 w 787130"/>
              <a:gd name="connsiteY7" fmla="*/ 1481705 h 1482968"/>
              <a:gd name="connsiteX8" fmla="*/ 156487 w 787130"/>
              <a:gd name="connsiteY8" fmla="*/ 1293334 h 1482968"/>
              <a:gd name="connsiteX9" fmla="*/ 58183 w 787130"/>
              <a:gd name="connsiteY9" fmla="*/ 720518 h 1482968"/>
              <a:gd name="connsiteX10" fmla="*/ 5429 w 787130"/>
              <a:gd name="connsiteY10" fmla="*/ 751347 h 1482968"/>
              <a:gd name="connsiteX0" fmla="*/ 5429 w 787052"/>
              <a:gd name="connsiteY0" fmla="*/ 754100 h 1485721"/>
              <a:gd name="connsiteX1" fmla="*/ 45958 w 787052"/>
              <a:gd name="connsiteY1" fmla="*/ 576522 h 1485721"/>
              <a:gd name="connsiteX2" fmla="*/ 140010 w 787052"/>
              <a:gd name="connsiteY2" fmla="*/ 305707 h 1485721"/>
              <a:gd name="connsiteX3" fmla="*/ 403948 w 787052"/>
              <a:gd name="connsiteY3" fmla="*/ 2762 h 1485721"/>
              <a:gd name="connsiteX4" fmla="*/ 672102 w 787052"/>
              <a:gd name="connsiteY4" fmla="*/ 209565 h 1485721"/>
              <a:gd name="connsiteX5" fmla="*/ 787052 w 787052"/>
              <a:gd name="connsiteY5" fmla="*/ 1029382 h 1485721"/>
              <a:gd name="connsiteX6" fmla="*/ 672246 w 787052"/>
              <a:gd name="connsiteY6" fmla="*/ 1360427 h 1485721"/>
              <a:gd name="connsiteX7" fmla="*/ 345793 w 787052"/>
              <a:gd name="connsiteY7" fmla="*/ 1484458 h 1485721"/>
              <a:gd name="connsiteX8" fmla="*/ 156487 w 787052"/>
              <a:gd name="connsiteY8" fmla="*/ 1296087 h 1485721"/>
              <a:gd name="connsiteX9" fmla="*/ 58183 w 787052"/>
              <a:gd name="connsiteY9" fmla="*/ 723271 h 1485721"/>
              <a:gd name="connsiteX10" fmla="*/ 5429 w 787052"/>
              <a:gd name="connsiteY10" fmla="*/ 754100 h 1485721"/>
              <a:gd name="connsiteX0" fmla="*/ 5429 w 787052"/>
              <a:gd name="connsiteY0" fmla="*/ 751399 h 1483020"/>
              <a:gd name="connsiteX1" fmla="*/ 45958 w 787052"/>
              <a:gd name="connsiteY1" fmla="*/ 573821 h 1483020"/>
              <a:gd name="connsiteX2" fmla="*/ 140010 w 787052"/>
              <a:gd name="connsiteY2" fmla="*/ 189844 h 1483020"/>
              <a:gd name="connsiteX3" fmla="*/ 403948 w 787052"/>
              <a:gd name="connsiteY3" fmla="*/ 61 h 1483020"/>
              <a:gd name="connsiteX4" fmla="*/ 672102 w 787052"/>
              <a:gd name="connsiteY4" fmla="*/ 206864 h 1483020"/>
              <a:gd name="connsiteX5" fmla="*/ 787052 w 787052"/>
              <a:gd name="connsiteY5" fmla="*/ 1026681 h 1483020"/>
              <a:gd name="connsiteX6" fmla="*/ 672246 w 787052"/>
              <a:gd name="connsiteY6" fmla="*/ 1357726 h 1483020"/>
              <a:gd name="connsiteX7" fmla="*/ 345793 w 787052"/>
              <a:gd name="connsiteY7" fmla="*/ 1481757 h 1483020"/>
              <a:gd name="connsiteX8" fmla="*/ 156487 w 787052"/>
              <a:gd name="connsiteY8" fmla="*/ 1293386 h 1483020"/>
              <a:gd name="connsiteX9" fmla="*/ 58183 w 787052"/>
              <a:gd name="connsiteY9" fmla="*/ 720570 h 1483020"/>
              <a:gd name="connsiteX10" fmla="*/ 5429 w 787052"/>
              <a:gd name="connsiteY10" fmla="*/ 751399 h 1483020"/>
              <a:gd name="connsiteX0" fmla="*/ 5429 w 787052"/>
              <a:gd name="connsiteY0" fmla="*/ 751399 h 1483020"/>
              <a:gd name="connsiteX1" fmla="*/ 45958 w 787052"/>
              <a:gd name="connsiteY1" fmla="*/ 573821 h 1483020"/>
              <a:gd name="connsiteX2" fmla="*/ 140010 w 787052"/>
              <a:gd name="connsiteY2" fmla="*/ 189844 h 1483020"/>
              <a:gd name="connsiteX3" fmla="*/ 403948 w 787052"/>
              <a:gd name="connsiteY3" fmla="*/ 61 h 1483020"/>
              <a:gd name="connsiteX4" fmla="*/ 672102 w 787052"/>
              <a:gd name="connsiteY4" fmla="*/ 206864 h 1483020"/>
              <a:gd name="connsiteX5" fmla="*/ 787052 w 787052"/>
              <a:gd name="connsiteY5" fmla="*/ 1026681 h 1483020"/>
              <a:gd name="connsiteX6" fmla="*/ 672246 w 787052"/>
              <a:gd name="connsiteY6" fmla="*/ 1357726 h 1483020"/>
              <a:gd name="connsiteX7" fmla="*/ 345793 w 787052"/>
              <a:gd name="connsiteY7" fmla="*/ 1481757 h 1483020"/>
              <a:gd name="connsiteX8" fmla="*/ 156487 w 787052"/>
              <a:gd name="connsiteY8" fmla="*/ 1293386 h 1483020"/>
              <a:gd name="connsiteX9" fmla="*/ 71099 w 787052"/>
              <a:gd name="connsiteY9" fmla="*/ 755010 h 1483020"/>
              <a:gd name="connsiteX10" fmla="*/ 5429 w 787052"/>
              <a:gd name="connsiteY10" fmla="*/ 751399 h 1483020"/>
              <a:gd name="connsiteX0" fmla="*/ 5429 w 787052"/>
              <a:gd name="connsiteY0" fmla="*/ 751399 h 1483020"/>
              <a:gd name="connsiteX1" fmla="*/ 45958 w 787052"/>
              <a:gd name="connsiteY1" fmla="*/ 573821 h 1483020"/>
              <a:gd name="connsiteX2" fmla="*/ 140010 w 787052"/>
              <a:gd name="connsiteY2" fmla="*/ 189844 h 1483020"/>
              <a:gd name="connsiteX3" fmla="*/ 403948 w 787052"/>
              <a:gd name="connsiteY3" fmla="*/ 61 h 1483020"/>
              <a:gd name="connsiteX4" fmla="*/ 672102 w 787052"/>
              <a:gd name="connsiteY4" fmla="*/ 206864 h 1483020"/>
              <a:gd name="connsiteX5" fmla="*/ 787052 w 787052"/>
              <a:gd name="connsiteY5" fmla="*/ 1026681 h 1483020"/>
              <a:gd name="connsiteX6" fmla="*/ 672246 w 787052"/>
              <a:gd name="connsiteY6" fmla="*/ 1357726 h 1483020"/>
              <a:gd name="connsiteX7" fmla="*/ 345793 w 787052"/>
              <a:gd name="connsiteY7" fmla="*/ 1481757 h 1483020"/>
              <a:gd name="connsiteX8" fmla="*/ 156487 w 787052"/>
              <a:gd name="connsiteY8" fmla="*/ 1293386 h 1483020"/>
              <a:gd name="connsiteX9" fmla="*/ 71099 w 787052"/>
              <a:gd name="connsiteY9" fmla="*/ 755010 h 1483020"/>
              <a:gd name="connsiteX10" fmla="*/ 5429 w 787052"/>
              <a:gd name="connsiteY10" fmla="*/ 751399 h 1483020"/>
              <a:gd name="connsiteX0" fmla="*/ 5782 w 785613"/>
              <a:gd name="connsiteY0" fmla="*/ 784164 h 1483020"/>
              <a:gd name="connsiteX1" fmla="*/ 44519 w 785613"/>
              <a:gd name="connsiteY1" fmla="*/ 573821 h 1483020"/>
              <a:gd name="connsiteX2" fmla="*/ 138571 w 785613"/>
              <a:gd name="connsiteY2" fmla="*/ 189844 h 1483020"/>
              <a:gd name="connsiteX3" fmla="*/ 402509 w 785613"/>
              <a:gd name="connsiteY3" fmla="*/ 61 h 1483020"/>
              <a:gd name="connsiteX4" fmla="*/ 670663 w 785613"/>
              <a:gd name="connsiteY4" fmla="*/ 206864 h 1483020"/>
              <a:gd name="connsiteX5" fmla="*/ 785613 w 785613"/>
              <a:gd name="connsiteY5" fmla="*/ 1026681 h 1483020"/>
              <a:gd name="connsiteX6" fmla="*/ 670807 w 785613"/>
              <a:gd name="connsiteY6" fmla="*/ 1357726 h 1483020"/>
              <a:gd name="connsiteX7" fmla="*/ 344354 w 785613"/>
              <a:gd name="connsiteY7" fmla="*/ 1481757 h 1483020"/>
              <a:gd name="connsiteX8" fmla="*/ 155048 w 785613"/>
              <a:gd name="connsiteY8" fmla="*/ 1293386 h 1483020"/>
              <a:gd name="connsiteX9" fmla="*/ 69660 w 785613"/>
              <a:gd name="connsiteY9" fmla="*/ 755010 h 1483020"/>
              <a:gd name="connsiteX10" fmla="*/ 5782 w 785613"/>
              <a:gd name="connsiteY10" fmla="*/ 784164 h 1483020"/>
              <a:gd name="connsiteX0" fmla="*/ 5430 w 785261"/>
              <a:gd name="connsiteY0" fmla="*/ 784162 h 1483018"/>
              <a:gd name="connsiteX1" fmla="*/ 45959 w 785261"/>
              <a:gd name="connsiteY1" fmla="*/ 546516 h 1483018"/>
              <a:gd name="connsiteX2" fmla="*/ 138219 w 785261"/>
              <a:gd name="connsiteY2" fmla="*/ 189842 h 1483018"/>
              <a:gd name="connsiteX3" fmla="*/ 402157 w 785261"/>
              <a:gd name="connsiteY3" fmla="*/ 59 h 1483018"/>
              <a:gd name="connsiteX4" fmla="*/ 670311 w 785261"/>
              <a:gd name="connsiteY4" fmla="*/ 206862 h 1483018"/>
              <a:gd name="connsiteX5" fmla="*/ 785261 w 785261"/>
              <a:gd name="connsiteY5" fmla="*/ 1026679 h 1483018"/>
              <a:gd name="connsiteX6" fmla="*/ 670455 w 785261"/>
              <a:gd name="connsiteY6" fmla="*/ 1357724 h 1483018"/>
              <a:gd name="connsiteX7" fmla="*/ 344002 w 785261"/>
              <a:gd name="connsiteY7" fmla="*/ 1481755 h 1483018"/>
              <a:gd name="connsiteX8" fmla="*/ 154696 w 785261"/>
              <a:gd name="connsiteY8" fmla="*/ 1293384 h 1483018"/>
              <a:gd name="connsiteX9" fmla="*/ 69308 w 785261"/>
              <a:gd name="connsiteY9" fmla="*/ 755008 h 1483018"/>
              <a:gd name="connsiteX10" fmla="*/ 5430 w 785261"/>
              <a:gd name="connsiteY10" fmla="*/ 784162 h 1483018"/>
              <a:gd name="connsiteX0" fmla="*/ 7552 w 778423"/>
              <a:gd name="connsiteY0" fmla="*/ 822387 h 1483018"/>
              <a:gd name="connsiteX1" fmla="*/ 39121 w 778423"/>
              <a:gd name="connsiteY1" fmla="*/ 546516 h 1483018"/>
              <a:gd name="connsiteX2" fmla="*/ 131381 w 778423"/>
              <a:gd name="connsiteY2" fmla="*/ 189842 h 1483018"/>
              <a:gd name="connsiteX3" fmla="*/ 395319 w 778423"/>
              <a:gd name="connsiteY3" fmla="*/ 59 h 1483018"/>
              <a:gd name="connsiteX4" fmla="*/ 663473 w 778423"/>
              <a:gd name="connsiteY4" fmla="*/ 206862 h 1483018"/>
              <a:gd name="connsiteX5" fmla="*/ 778423 w 778423"/>
              <a:gd name="connsiteY5" fmla="*/ 1026679 h 1483018"/>
              <a:gd name="connsiteX6" fmla="*/ 663617 w 778423"/>
              <a:gd name="connsiteY6" fmla="*/ 1357724 h 1483018"/>
              <a:gd name="connsiteX7" fmla="*/ 337164 w 778423"/>
              <a:gd name="connsiteY7" fmla="*/ 1481755 h 1483018"/>
              <a:gd name="connsiteX8" fmla="*/ 147858 w 778423"/>
              <a:gd name="connsiteY8" fmla="*/ 1293384 h 1483018"/>
              <a:gd name="connsiteX9" fmla="*/ 62470 w 778423"/>
              <a:gd name="connsiteY9" fmla="*/ 755008 h 1483018"/>
              <a:gd name="connsiteX10" fmla="*/ 7552 w 778423"/>
              <a:gd name="connsiteY10" fmla="*/ 822387 h 1483018"/>
              <a:gd name="connsiteX0" fmla="*/ 5173 w 776044"/>
              <a:gd name="connsiteY0" fmla="*/ 822387 h 1483018"/>
              <a:gd name="connsiteX1" fmla="*/ 36742 w 776044"/>
              <a:gd name="connsiteY1" fmla="*/ 546516 h 1483018"/>
              <a:gd name="connsiteX2" fmla="*/ 129002 w 776044"/>
              <a:gd name="connsiteY2" fmla="*/ 189842 h 1483018"/>
              <a:gd name="connsiteX3" fmla="*/ 392940 w 776044"/>
              <a:gd name="connsiteY3" fmla="*/ 59 h 1483018"/>
              <a:gd name="connsiteX4" fmla="*/ 661094 w 776044"/>
              <a:gd name="connsiteY4" fmla="*/ 206862 h 1483018"/>
              <a:gd name="connsiteX5" fmla="*/ 776044 w 776044"/>
              <a:gd name="connsiteY5" fmla="*/ 1026679 h 1483018"/>
              <a:gd name="connsiteX6" fmla="*/ 661238 w 776044"/>
              <a:gd name="connsiteY6" fmla="*/ 1357724 h 1483018"/>
              <a:gd name="connsiteX7" fmla="*/ 334785 w 776044"/>
              <a:gd name="connsiteY7" fmla="*/ 1481755 h 1483018"/>
              <a:gd name="connsiteX8" fmla="*/ 145479 w 776044"/>
              <a:gd name="connsiteY8" fmla="*/ 1293384 h 1483018"/>
              <a:gd name="connsiteX9" fmla="*/ 60091 w 776044"/>
              <a:gd name="connsiteY9" fmla="*/ 755008 h 1483018"/>
              <a:gd name="connsiteX10" fmla="*/ 5173 w 776044"/>
              <a:gd name="connsiteY10" fmla="*/ 822387 h 1483018"/>
              <a:gd name="connsiteX0" fmla="*/ 3111 w 773982"/>
              <a:gd name="connsiteY0" fmla="*/ 822384 h 1483015"/>
              <a:gd name="connsiteX1" fmla="*/ 43640 w 773982"/>
              <a:gd name="connsiteY1" fmla="*/ 516479 h 1483015"/>
              <a:gd name="connsiteX2" fmla="*/ 126940 w 773982"/>
              <a:gd name="connsiteY2" fmla="*/ 189839 h 1483015"/>
              <a:gd name="connsiteX3" fmla="*/ 390878 w 773982"/>
              <a:gd name="connsiteY3" fmla="*/ 56 h 1483015"/>
              <a:gd name="connsiteX4" fmla="*/ 659032 w 773982"/>
              <a:gd name="connsiteY4" fmla="*/ 206859 h 1483015"/>
              <a:gd name="connsiteX5" fmla="*/ 773982 w 773982"/>
              <a:gd name="connsiteY5" fmla="*/ 1026676 h 1483015"/>
              <a:gd name="connsiteX6" fmla="*/ 659176 w 773982"/>
              <a:gd name="connsiteY6" fmla="*/ 1357721 h 1483015"/>
              <a:gd name="connsiteX7" fmla="*/ 332723 w 773982"/>
              <a:gd name="connsiteY7" fmla="*/ 1481752 h 1483015"/>
              <a:gd name="connsiteX8" fmla="*/ 143417 w 773982"/>
              <a:gd name="connsiteY8" fmla="*/ 1293381 h 1483015"/>
              <a:gd name="connsiteX9" fmla="*/ 58029 w 773982"/>
              <a:gd name="connsiteY9" fmla="*/ 755005 h 1483015"/>
              <a:gd name="connsiteX10" fmla="*/ 3111 w 773982"/>
              <a:gd name="connsiteY10" fmla="*/ 822384 h 1483015"/>
              <a:gd name="connsiteX0" fmla="*/ 3111 w 773982"/>
              <a:gd name="connsiteY0" fmla="*/ 822399 h 1483030"/>
              <a:gd name="connsiteX1" fmla="*/ 43640 w 773982"/>
              <a:gd name="connsiteY1" fmla="*/ 516494 h 1483030"/>
              <a:gd name="connsiteX2" fmla="*/ 126940 w 773982"/>
              <a:gd name="connsiteY2" fmla="*/ 189854 h 1483030"/>
              <a:gd name="connsiteX3" fmla="*/ 390878 w 773982"/>
              <a:gd name="connsiteY3" fmla="*/ 71 h 1483030"/>
              <a:gd name="connsiteX4" fmla="*/ 659032 w 773982"/>
              <a:gd name="connsiteY4" fmla="*/ 206874 h 1483030"/>
              <a:gd name="connsiteX5" fmla="*/ 773982 w 773982"/>
              <a:gd name="connsiteY5" fmla="*/ 1026691 h 1483030"/>
              <a:gd name="connsiteX6" fmla="*/ 659176 w 773982"/>
              <a:gd name="connsiteY6" fmla="*/ 1357736 h 1483030"/>
              <a:gd name="connsiteX7" fmla="*/ 332723 w 773982"/>
              <a:gd name="connsiteY7" fmla="*/ 1481767 h 1483030"/>
              <a:gd name="connsiteX8" fmla="*/ 143417 w 773982"/>
              <a:gd name="connsiteY8" fmla="*/ 1293396 h 1483030"/>
              <a:gd name="connsiteX9" fmla="*/ 58029 w 773982"/>
              <a:gd name="connsiteY9" fmla="*/ 755020 h 1483030"/>
              <a:gd name="connsiteX10" fmla="*/ 3111 w 773982"/>
              <a:gd name="connsiteY10" fmla="*/ 822399 h 1483030"/>
              <a:gd name="connsiteX0" fmla="*/ 1158 w 772029"/>
              <a:gd name="connsiteY0" fmla="*/ 822384 h 1483015"/>
              <a:gd name="connsiteX1" fmla="*/ 66600 w 772029"/>
              <a:gd name="connsiteY1" fmla="*/ 513029 h 1483015"/>
              <a:gd name="connsiteX2" fmla="*/ 124987 w 772029"/>
              <a:gd name="connsiteY2" fmla="*/ 189839 h 1483015"/>
              <a:gd name="connsiteX3" fmla="*/ 388925 w 772029"/>
              <a:gd name="connsiteY3" fmla="*/ 56 h 1483015"/>
              <a:gd name="connsiteX4" fmla="*/ 657079 w 772029"/>
              <a:gd name="connsiteY4" fmla="*/ 206859 h 1483015"/>
              <a:gd name="connsiteX5" fmla="*/ 772029 w 772029"/>
              <a:gd name="connsiteY5" fmla="*/ 1026676 h 1483015"/>
              <a:gd name="connsiteX6" fmla="*/ 657223 w 772029"/>
              <a:gd name="connsiteY6" fmla="*/ 1357721 h 1483015"/>
              <a:gd name="connsiteX7" fmla="*/ 330770 w 772029"/>
              <a:gd name="connsiteY7" fmla="*/ 1481752 h 1483015"/>
              <a:gd name="connsiteX8" fmla="*/ 141464 w 772029"/>
              <a:gd name="connsiteY8" fmla="*/ 1293381 h 1483015"/>
              <a:gd name="connsiteX9" fmla="*/ 56076 w 772029"/>
              <a:gd name="connsiteY9" fmla="*/ 755005 h 1483015"/>
              <a:gd name="connsiteX10" fmla="*/ 1158 w 772029"/>
              <a:gd name="connsiteY10" fmla="*/ 822384 h 1483015"/>
              <a:gd name="connsiteX0" fmla="*/ 923 w 771794"/>
              <a:gd name="connsiteY0" fmla="*/ 822384 h 1483015"/>
              <a:gd name="connsiteX1" fmla="*/ 75424 w 771794"/>
              <a:gd name="connsiteY1" fmla="*/ 513030 h 1483015"/>
              <a:gd name="connsiteX2" fmla="*/ 124752 w 771794"/>
              <a:gd name="connsiteY2" fmla="*/ 189839 h 1483015"/>
              <a:gd name="connsiteX3" fmla="*/ 388690 w 771794"/>
              <a:gd name="connsiteY3" fmla="*/ 56 h 1483015"/>
              <a:gd name="connsiteX4" fmla="*/ 656844 w 771794"/>
              <a:gd name="connsiteY4" fmla="*/ 206859 h 1483015"/>
              <a:gd name="connsiteX5" fmla="*/ 771794 w 771794"/>
              <a:gd name="connsiteY5" fmla="*/ 1026676 h 1483015"/>
              <a:gd name="connsiteX6" fmla="*/ 656988 w 771794"/>
              <a:gd name="connsiteY6" fmla="*/ 1357721 h 1483015"/>
              <a:gd name="connsiteX7" fmla="*/ 330535 w 771794"/>
              <a:gd name="connsiteY7" fmla="*/ 1481752 h 1483015"/>
              <a:gd name="connsiteX8" fmla="*/ 141229 w 771794"/>
              <a:gd name="connsiteY8" fmla="*/ 1293381 h 1483015"/>
              <a:gd name="connsiteX9" fmla="*/ 55841 w 771794"/>
              <a:gd name="connsiteY9" fmla="*/ 755005 h 1483015"/>
              <a:gd name="connsiteX10" fmla="*/ 923 w 771794"/>
              <a:gd name="connsiteY10" fmla="*/ 822384 h 1483015"/>
              <a:gd name="connsiteX0" fmla="*/ 923 w 771794"/>
              <a:gd name="connsiteY0" fmla="*/ 822427 h 1483058"/>
              <a:gd name="connsiteX1" fmla="*/ 75424 w 771794"/>
              <a:gd name="connsiteY1" fmla="*/ 513073 h 1483058"/>
              <a:gd name="connsiteX2" fmla="*/ 124752 w 771794"/>
              <a:gd name="connsiteY2" fmla="*/ 220941 h 1483058"/>
              <a:gd name="connsiteX3" fmla="*/ 388690 w 771794"/>
              <a:gd name="connsiteY3" fmla="*/ 99 h 1483058"/>
              <a:gd name="connsiteX4" fmla="*/ 656844 w 771794"/>
              <a:gd name="connsiteY4" fmla="*/ 206902 h 1483058"/>
              <a:gd name="connsiteX5" fmla="*/ 771794 w 771794"/>
              <a:gd name="connsiteY5" fmla="*/ 1026719 h 1483058"/>
              <a:gd name="connsiteX6" fmla="*/ 656988 w 771794"/>
              <a:gd name="connsiteY6" fmla="*/ 1357764 h 1483058"/>
              <a:gd name="connsiteX7" fmla="*/ 330535 w 771794"/>
              <a:gd name="connsiteY7" fmla="*/ 1481795 h 1483058"/>
              <a:gd name="connsiteX8" fmla="*/ 141229 w 771794"/>
              <a:gd name="connsiteY8" fmla="*/ 1293424 h 1483058"/>
              <a:gd name="connsiteX9" fmla="*/ 55841 w 771794"/>
              <a:gd name="connsiteY9" fmla="*/ 755048 h 1483058"/>
              <a:gd name="connsiteX10" fmla="*/ 923 w 771794"/>
              <a:gd name="connsiteY10" fmla="*/ 822427 h 1483058"/>
              <a:gd name="connsiteX0" fmla="*/ 2041 w 772912"/>
              <a:gd name="connsiteY0" fmla="*/ 822427 h 1483058"/>
              <a:gd name="connsiteX1" fmla="*/ 76542 w 772912"/>
              <a:gd name="connsiteY1" fmla="*/ 513073 h 1483058"/>
              <a:gd name="connsiteX2" fmla="*/ 125870 w 772912"/>
              <a:gd name="connsiteY2" fmla="*/ 220941 h 1483058"/>
              <a:gd name="connsiteX3" fmla="*/ 389808 w 772912"/>
              <a:gd name="connsiteY3" fmla="*/ 99 h 1483058"/>
              <a:gd name="connsiteX4" fmla="*/ 657962 w 772912"/>
              <a:gd name="connsiteY4" fmla="*/ 206902 h 1483058"/>
              <a:gd name="connsiteX5" fmla="*/ 772912 w 772912"/>
              <a:gd name="connsiteY5" fmla="*/ 1026719 h 1483058"/>
              <a:gd name="connsiteX6" fmla="*/ 658106 w 772912"/>
              <a:gd name="connsiteY6" fmla="*/ 1357764 h 1483058"/>
              <a:gd name="connsiteX7" fmla="*/ 331653 w 772912"/>
              <a:gd name="connsiteY7" fmla="*/ 1481795 h 1483058"/>
              <a:gd name="connsiteX8" fmla="*/ 142347 w 772912"/>
              <a:gd name="connsiteY8" fmla="*/ 1293424 h 1483058"/>
              <a:gd name="connsiteX9" fmla="*/ 56959 w 772912"/>
              <a:gd name="connsiteY9" fmla="*/ 755048 h 1483058"/>
              <a:gd name="connsiteX10" fmla="*/ 2041 w 772912"/>
              <a:gd name="connsiteY10" fmla="*/ 822427 h 1483058"/>
              <a:gd name="connsiteX0" fmla="*/ 2041 w 772912"/>
              <a:gd name="connsiteY0" fmla="*/ 822427 h 1483058"/>
              <a:gd name="connsiteX1" fmla="*/ 76542 w 772912"/>
              <a:gd name="connsiteY1" fmla="*/ 513073 h 1483058"/>
              <a:gd name="connsiteX2" fmla="*/ 125870 w 772912"/>
              <a:gd name="connsiteY2" fmla="*/ 220941 h 1483058"/>
              <a:gd name="connsiteX3" fmla="*/ 389808 w 772912"/>
              <a:gd name="connsiteY3" fmla="*/ 99 h 1483058"/>
              <a:gd name="connsiteX4" fmla="*/ 657962 w 772912"/>
              <a:gd name="connsiteY4" fmla="*/ 206902 h 1483058"/>
              <a:gd name="connsiteX5" fmla="*/ 772912 w 772912"/>
              <a:gd name="connsiteY5" fmla="*/ 1026719 h 1483058"/>
              <a:gd name="connsiteX6" fmla="*/ 658106 w 772912"/>
              <a:gd name="connsiteY6" fmla="*/ 1357764 h 1483058"/>
              <a:gd name="connsiteX7" fmla="*/ 331653 w 772912"/>
              <a:gd name="connsiteY7" fmla="*/ 1481795 h 1483058"/>
              <a:gd name="connsiteX8" fmla="*/ 142347 w 772912"/>
              <a:gd name="connsiteY8" fmla="*/ 1293424 h 1483058"/>
              <a:gd name="connsiteX9" fmla="*/ 56959 w 772912"/>
              <a:gd name="connsiteY9" fmla="*/ 755048 h 1483058"/>
              <a:gd name="connsiteX10" fmla="*/ 2041 w 772912"/>
              <a:gd name="connsiteY10" fmla="*/ 822427 h 1483058"/>
              <a:gd name="connsiteX0" fmla="*/ 2041 w 772912"/>
              <a:gd name="connsiteY0" fmla="*/ 822427 h 1483058"/>
              <a:gd name="connsiteX1" fmla="*/ 76542 w 772912"/>
              <a:gd name="connsiteY1" fmla="*/ 513073 h 1483058"/>
              <a:gd name="connsiteX2" fmla="*/ 125870 w 772912"/>
              <a:gd name="connsiteY2" fmla="*/ 220941 h 1483058"/>
              <a:gd name="connsiteX3" fmla="*/ 389808 w 772912"/>
              <a:gd name="connsiteY3" fmla="*/ 99 h 1483058"/>
              <a:gd name="connsiteX4" fmla="*/ 657962 w 772912"/>
              <a:gd name="connsiteY4" fmla="*/ 206902 h 1483058"/>
              <a:gd name="connsiteX5" fmla="*/ 772912 w 772912"/>
              <a:gd name="connsiteY5" fmla="*/ 1026719 h 1483058"/>
              <a:gd name="connsiteX6" fmla="*/ 658106 w 772912"/>
              <a:gd name="connsiteY6" fmla="*/ 1357764 h 1483058"/>
              <a:gd name="connsiteX7" fmla="*/ 331653 w 772912"/>
              <a:gd name="connsiteY7" fmla="*/ 1481795 h 1483058"/>
              <a:gd name="connsiteX8" fmla="*/ 142347 w 772912"/>
              <a:gd name="connsiteY8" fmla="*/ 1293424 h 1483058"/>
              <a:gd name="connsiteX9" fmla="*/ 66018 w 772912"/>
              <a:gd name="connsiteY9" fmla="*/ 744695 h 1483058"/>
              <a:gd name="connsiteX10" fmla="*/ 2041 w 772912"/>
              <a:gd name="connsiteY10" fmla="*/ 822427 h 1483058"/>
              <a:gd name="connsiteX0" fmla="*/ 2041 w 772912"/>
              <a:gd name="connsiteY0" fmla="*/ 822427 h 1483058"/>
              <a:gd name="connsiteX1" fmla="*/ 76542 w 772912"/>
              <a:gd name="connsiteY1" fmla="*/ 513073 h 1483058"/>
              <a:gd name="connsiteX2" fmla="*/ 125870 w 772912"/>
              <a:gd name="connsiteY2" fmla="*/ 220941 h 1483058"/>
              <a:gd name="connsiteX3" fmla="*/ 389808 w 772912"/>
              <a:gd name="connsiteY3" fmla="*/ 99 h 1483058"/>
              <a:gd name="connsiteX4" fmla="*/ 657962 w 772912"/>
              <a:gd name="connsiteY4" fmla="*/ 206902 h 1483058"/>
              <a:gd name="connsiteX5" fmla="*/ 772912 w 772912"/>
              <a:gd name="connsiteY5" fmla="*/ 1026719 h 1483058"/>
              <a:gd name="connsiteX6" fmla="*/ 658106 w 772912"/>
              <a:gd name="connsiteY6" fmla="*/ 1357764 h 1483058"/>
              <a:gd name="connsiteX7" fmla="*/ 331653 w 772912"/>
              <a:gd name="connsiteY7" fmla="*/ 1481795 h 1483058"/>
              <a:gd name="connsiteX8" fmla="*/ 142347 w 772912"/>
              <a:gd name="connsiteY8" fmla="*/ 1293424 h 1483058"/>
              <a:gd name="connsiteX9" fmla="*/ 68283 w 772912"/>
              <a:gd name="connsiteY9" fmla="*/ 758499 h 1483058"/>
              <a:gd name="connsiteX10" fmla="*/ 2041 w 772912"/>
              <a:gd name="connsiteY10" fmla="*/ 822427 h 1483058"/>
              <a:gd name="connsiteX0" fmla="*/ 2041 w 772912"/>
              <a:gd name="connsiteY0" fmla="*/ 822427 h 1483058"/>
              <a:gd name="connsiteX1" fmla="*/ 76542 w 772912"/>
              <a:gd name="connsiteY1" fmla="*/ 513073 h 1483058"/>
              <a:gd name="connsiteX2" fmla="*/ 125870 w 772912"/>
              <a:gd name="connsiteY2" fmla="*/ 220941 h 1483058"/>
              <a:gd name="connsiteX3" fmla="*/ 389808 w 772912"/>
              <a:gd name="connsiteY3" fmla="*/ 99 h 1483058"/>
              <a:gd name="connsiteX4" fmla="*/ 657962 w 772912"/>
              <a:gd name="connsiteY4" fmla="*/ 206902 h 1483058"/>
              <a:gd name="connsiteX5" fmla="*/ 772912 w 772912"/>
              <a:gd name="connsiteY5" fmla="*/ 1026719 h 1483058"/>
              <a:gd name="connsiteX6" fmla="*/ 658106 w 772912"/>
              <a:gd name="connsiteY6" fmla="*/ 1357764 h 1483058"/>
              <a:gd name="connsiteX7" fmla="*/ 331653 w 772912"/>
              <a:gd name="connsiteY7" fmla="*/ 1481795 h 1483058"/>
              <a:gd name="connsiteX8" fmla="*/ 142347 w 772912"/>
              <a:gd name="connsiteY8" fmla="*/ 1293424 h 1483058"/>
              <a:gd name="connsiteX9" fmla="*/ 72813 w 772912"/>
              <a:gd name="connsiteY9" fmla="*/ 751597 h 1483058"/>
              <a:gd name="connsiteX10" fmla="*/ 2041 w 772912"/>
              <a:gd name="connsiteY10" fmla="*/ 822427 h 1483058"/>
              <a:gd name="connsiteX0" fmla="*/ 2041 w 772912"/>
              <a:gd name="connsiteY0" fmla="*/ 822427 h 1483058"/>
              <a:gd name="connsiteX1" fmla="*/ 76542 w 772912"/>
              <a:gd name="connsiteY1" fmla="*/ 561386 h 1483058"/>
              <a:gd name="connsiteX2" fmla="*/ 125870 w 772912"/>
              <a:gd name="connsiteY2" fmla="*/ 220941 h 1483058"/>
              <a:gd name="connsiteX3" fmla="*/ 389808 w 772912"/>
              <a:gd name="connsiteY3" fmla="*/ 99 h 1483058"/>
              <a:gd name="connsiteX4" fmla="*/ 657962 w 772912"/>
              <a:gd name="connsiteY4" fmla="*/ 206902 h 1483058"/>
              <a:gd name="connsiteX5" fmla="*/ 772912 w 772912"/>
              <a:gd name="connsiteY5" fmla="*/ 1026719 h 1483058"/>
              <a:gd name="connsiteX6" fmla="*/ 658106 w 772912"/>
              <a:gd name="connsiteY6" fmla="*/ 1357764 h 1483058"/>
              <a:gd name="connsiteX7" fmla="*/ 331653 w 772912"/>
              <a:gd name="connsiteY7" fmla="*/ 1481795 h 1483058"/>
              <a:gd name="connsiteX8" fmla="*/ 142347 w 772912"/>
              <a:gd name="connsiteY8" fmla="*/ 1293424 h 1483058"/>
              <a:gd name="connsiteX9" fmla="*/ 72813 w 772912"/>
              <a:gd name="connsiteY9" fmla="*/ 751597 h 1483058"/>
              <a:gd name="connsiteX10" fmla="*/ 2041 w 772912"/>
              <a:gd name="connsiteY10" fmla="*/ 822427 h 1483058"/>
              <a:gd name="connsiteX0" fmla="*/ 2737 w 773608"/>
              <a:gd name="connsiteY0" fmla="*/ 822427 h 1483058"/>
              <a:gd name="connsiteX1" fmla="*/ 70444 w 773608"/>
              <a:gd name="connsiteY1" fmla="*/ 575190 h 1483058"/>
              <a:gd name="connsiteX2" fmla="*/ 126566 w 773608"/>
              <a:gd name="connsiteY2" fmla="*/ 220941 h 1483058"/>
              <a:gd name="connsiteX3" fmla="*/ 390504 w 773608"/>
              <a:gd name="connsiteY3" fmla="*/ 99 h 1483058"/>
              <a:gd name="connsiteX4" fmla="*/ 658658 w 773608"/>
              <a:gd name="connsiteY4" fmla="*/ 206902 h 1483058"/>
              <a:gd name="connsiteX5" fmla="*/ 773608 w 773608"/>
              <a:gd name="connsiteY5" fmla="*/ 1026719 h 1483058"/>
              <a:gd name="connsiteX6" fmla="*/ 658802 w 773608"/>
              <a:gd name="connsiteY6" fmla="*/ 1357764 h 1483058"/>
              <a:gd name="connsiteX7" fmla="*/ 332349 w 773608"/>
              <a:gd name="connsiteY7" fmla="*/ 1481795 h 1483058"/>
              <a:gd name="connsiteX8" fmla="*/ 143043 w 773608"/>
              <a:gd name="connsiteY8" fmla="*/ 1293424 h 1483058"/>
              <a:gd name="connsiteX9" fmla="*/ 73509 w 773608"/>
              <a:gd name="connsiteY9" fmla="*/ 751597 h 1483058"/>
              <a:gd name="connsiteX10" fmla="*/ 2737 w 773608"/>
              <a:gd name="connsiteY10" fmla="*/ 822427 h 1483058"/>
              <a:gd name="connsiteX0" fmla="*/ 2737 w 773608"/>
              <a:gd name="connsiteY0" fmla="*/ 822427 h 1483058"/>
              <a:gd name="connsiteX1" fmla="*/ 70444 w 773608"/>
              <a:gd name="connsiteY1" fmla="*/ 575190 h 1483058"/>
              <a:gd name="connsiteX2" fmla="*/ 126566 w 773608"/>
              <a:gd name="connsiteY2" fmla="*/ 220941 h 1483058"/>
              <a:gd name="connsiteX3" fmla="*/ 390504 w 773608"/>
              <a:gd name="connsiteY3" fmla="*/ 99 h 1483058"/>
              <a:gd name="connsiteX4" fmla="*/ 658658 w 773608"/>
              <a:gd name="connsiteY4" fmla="*/ 206902 h 1483058"/>
              <a:gd name="connsiteX5" fmla="*/ 773608 w 773608"/>
              <a:gd name="connsiteY5" fmla="*/ 1026719 h 1483058"/>
              <a:gd name="connsiteX6" fmla="*/ 658802 w 773608"/>
              <a:gd name="connsiteY6" fmla="*/ 1357764 h 1483058"/>
              <a:gd name="connsiteX7" fmla="*/ 332349 w 773608"/>
              <a:gd name="connsiteY7" fmla="*/ 1481795 h 1483058"/>
              <a:gd name="connsiteX8" fmla="*/ 143043 w 773608"/>
              <a:gd name="connsiteY8" fmla="*/ 1293425 h 1483058"/>
              <a:gd name="connsiteX9" fmla="*/ 73509 w 773608"/>
              <a:gd name="connsiteY9" fmla="*/ 751597 h 1483058"/>
              <a:gd name="connsiteX10" fmla="*/ 2737 w 773608"/>
              <a:gd name="connsiteY10" fmla="*/ 822427 h 1483058"/>
              <a:gd name="connsiteX0" fmla="*/ 2737 w 773608"/>
              <a:gd name="connsiteY0" fmla="*/ 784686 h 1445317"/>
              <a:gd name="connsiteX1" fmla="*/ 70444 w 773608"/>
              <a:gd name="connsiteY1" fmla="*/ 537449 h 1445317"/>
              <a:gd name="connsiteX2" fmla="*/ 126566 w 773608"/>
              <a:gd name="connsiteY2" fmla="*/ 183200 h 1445317"/>
              <a:gd name="connsiteX3" fmla="*/ 388239 w 773608"/>
              <a:gd name="connsiteY3" fmla="*/ 318 h 1445317"/>
              <a:gd name="connsiteX4" fmla="*/ 658658 w 773608"/>
              <a:gd name="connsiteY4" fmla="*/ 169161 h 1445317"/>
              <a:gd name="connsiteX5" fmla="*/ 773608 w 773608"/>
              <a:gd name="connsiteY5" fmla="*/ 988978 h 1445317"/>
              <a:gd name="connsiteX6" fmla="*/ 658802 w 773608"/>
              <a:gd name="connsiteY6" fmla="*/ 1320023 h 1445317"/>
              <a:gd name="connsiteX7" fmla="*/ 332349 w 773608"/>
              <a:gd name="connsiteY7" fmla="*/ 1444054 h 1445317"/>
              <a:gd name="connsiteX8" fmla="*/ 143043 w 773608"/>
              <a:gd name="connsiteY8" fmla="*/ 1255684 h 1445317"/>
              <a:gd name="connsiteX9" fmla="*/ 73509 w 773608"/>
              <a:gd name="connsiteY9" fmla="*/ 713856 h 1445317"/>
              <a:gd name="connsiteX10" fmla="*/ 2737 w 773608"/>
              <a:gd name="connsiteY10" fmla="*/ 784686 h 1445317"/>
              <a:gd name="connsiteX0" fmla="*/ 2737 w 773608"/>
              <a:gd name="connsiteY0" fmla="*/ 786943 h 1447574"/>
              <a:gd name="connsiteX1" fmla="*/ 70444 w 773608"/>
              <a:gd name="connsiteY1" fmla="*/ 539706 h 1447574"/>
              <a:gd name="connsiteX2" fmla="*/ 137890 w 773608"/>
              <a:gd name="connsiteY2" fmla="*/ 233770 h 1447574"/>
              <a:gd name="connsiteX3" fmla="*/ 388239 w 773608"/>
              <a:gd name="connsiteY3" fmla="*/ 2575 h 1447574"/>
              <a:gd name="connsiteX4" fmla="*/ 658658 w 773608"/>
              <a:gd name="connsiteY4" fmla="*/ 171418 h 1447574"/>
              <a:gd name="connsiteX5" fmla="*/ 773608 w 773608"/>
              <a:gd name="connsiteY5" fmla="*/ 991235 h 1447574"/>
              <a:gd name="connsiteX6" fmla="*/ 658802 w 773608"/>
              <a:gd name="connsiteY6" fmla="*/ 1322280 h 1447574"/>
              <a:gd name="connsiteX7" fmla="*/ 332349 w 773608"/>
              <a:gd name="connsiteY7" fmla="*/ 1446311 h 1447574"/>
              <a:gd name="connsiteX8" fmla="*/ 143043 w 773608"/>
              <a:gd name="connsiteY8" fmla="*/ 1257941 h 1447574"/>
              <a:gd name="connsiteX9" fmla="*/ 73509 w 773608"/>
              <a:gd name="connsiteY9" fmla="*/ 716113 h 1447574"/>
              <a:gd name="connsiteX10" fmla="*/ 2737 w 773608"/>
              <a:gd name="connsiteY10" fmla="*/ 786943 h 1447574"/>
              <a:gd name="connsiteX0" fmla="*/ 4243 w 775114"/>
              <a:gd name="connsiteY0" fmla="*/ 786943 h 1447574"/>
              <a:gd name="connsiteX1" fmla="*/ 62891 w 775114"/>
              <a:gd name="connsiteY1" fmla="*/ 522452 h 1447574"/>
              <a:gd name="connsiteX2" fmla="*/ 139396 w 775114"/>
              <a:gd name="connsiteY2" fmla="*/ 233770 h 1447574"/>
              <a:gd name="connsiteX3" fmla="*/ 389745 w 775114"/>
              <a:gd name="connsiteY3" fmla="*/ 2575 h 1447574"/>
              <a:gd name="connsiteX4" fmla="*/ 660164 w 775114"/>
              <a:gd name="connsiteY4" fmla="*/ 171418 h 1447574"/>
              <a:gd name="connsiteX5" fmla="*/ 775114 w 775114"/>
              <a:gd name="connsiteY5" fmla="*/ 991235 h 1447574"/>
              <a:gd name="connsiteX6" fmla="*/ 660308 w 775114"/>
              <a:gd name="connsiteY6" fmla="*/ 1322280 h 1447574"/>
              <a:gd name="connsiteX7" fmla="*/ 333855 w 775114"/>
              <a:gd name="connsiteY7" fmla="*/ 1446311 h 1447574"/>
              <a:gd name="connsiteX8" fmla="*/ 144549 w 775114"/>
              <a:gd name="connsiteY8" fmla="*/ 1257941 h 1447574"/>
              <a:gd name="connsiteX9" fmla="*/ 75015 w 775114"/>
              <a:gd name="connsiteY9" fmla="*/ 716113 h 1447574"/>
              <a:gd name="connsiteX10" fmla="*/ 4243 w 775114"/>
              <a:gd name="connsiteY10" fmla="*/ 786943 h 1447574"/>
              <a:gd name="connsiteX0" fmla="*/ 9050 w 779921"/>
              <a:gd name="connsiteY0" fmla="*/ 786943 h 1447574"/>
              <a:gd name="connsiteX1" fmla="*/ 51844 w 779921"/>
              <a:gd name="connsiteY1" fmla="*/ 522452 h 1447574"/>
              <a:gd name="connsiteX2" fmla="*/ 144203 w 779921"/>
              <a:gd name="connsiteY2" fmla="*/ 233770 h 1447574"/>
              <a:gd name="connsiteX3" fmla="*/ 394552 w 779921"/>
              <a:gd name="connsiteY3" fmla="*/ 2575 h 1447574"/>
              <a:gd name="connsiteX4" fmla="*/ 664971 w 779921"/>
              <a:gd name="connsiteY4" fmla="*/ 171418 h 1447574"/>
              <a:gd name="connsiteX5" fmla="*/ 779921 w 779921"/>
              <a:gd name="connsiteY5" fmla="*/ 991235 h 1447574"/>
              <a:gd name="connsiteX6" fmla="*/ 665115 w 779921"/>
              <a:gd name="connsiteY6" fmla="*/ 1322280 h 1447574"/>
              <a:gd name="connsiteX7" fmla="*/ 338662 w 779921"/>
              <a:gd name="connsiteY7" fmla="*/ 1446311 h 1447574"/>
              <a:gd name="connsiteX8" fmla="*/ 149356 w 779921"/>
              <a:gd name="connsiteY8" fmla="*/ 1257941 h 1447574"/>
              <a:gd name="connsiteX9" fmla="*/ 79822 w 779921"/>
              <a:gd name="connsiteY9" fmla="*/ 716113 h 1447574"/>
              <a:gd name="connsiteX10" fmla="*/ 9050 w 779921"/>
              <a:gd name="connsiteY10" fmla="*/ 786943 h 1447574"/>
              <a:gd name="connsiteX0" fmla="*/ 2472 w 773343"/>
              <a:gd name="connsiteY0" fmla="*/ 786943 h 1447574"/>
              <a:gd name="connsiteX1" fmla="*/ 72444 w 773343"/>
              <a:gd name="connsiteY1" fmla="*/ 525904 h 1447574"/>
              <a:gd name="connsiteX2" fmla="*/ 137625 w 773343"/>
              <a:gd name="connsiteY2" fmla="*/ 233770 h 1447574"/>
              <a:gd name="connsiteX3" fmla="*/ 387974 w 773343"/>
              <a:gd name="connsiteY3" fmla="*/ 2575 h 1447574"/>
              <a:gd name="connsiteX4" fmla="*/ 658393 w 773343"/>
              <a:gd name="connsiteY4" fmla="*/ 171418 h 1447574"/>
              <a:gd name="connsiteX5" fmla="*/ 773343 w 773343"/>
              <a:gd name="connsiteY5" fmla="*/ 991235 h 1447574"/>
              <a:gd name="connsiteX6" fmla="*/ 658537 w 773343"/>
              <a:gd name="connsiteY6" fmla="*/ 1322280 h 1447574"/>
              <a:gd name="connsiteX7" fmla="*/ 332084 w 773343"/>
              <a:gd name="connsiteY7" fmla="*/ 1446311 h 1447574"/>
              <a:gd name="connsiteX8" fmla="*/ 142778 w 773343"/>
              <a:gd name="connsiteY8" fmla="*/ 1257941 h 1447574"/>
              <a:gd name="connsiteX9" fmla="*/ 73244 w 773343"/>
              <a:gd name="connsiteY9" fmla="*/ 716113 h 1447574"/>
              <a:gd name="connsiteX10" fmla="*/ 2472 w 773343"/>
              <a:gd name="connsiteY10" fmla="*/ 786943 h 1447574"/>
              <a:gd name="connsiteX0" fmla="*/ 1502 w 772373"/>
              <a:gd name="connsiteY0" fmla="*/ 786943 h 1447574"/>
              <a:gd name="connsiteX1" fmla="*/ 71474 w 772373"/>
              <a:gd name="connsiteY1" fmla="*/ 525904 h 1447574"/>
              <a:gd name="connsiteX2" fmla="*/ 136655 w 772373"/>
              <a:gd name="connsiteY2" fmla="*/ 233770 h 1447574"/>
              <a:gd name="connsiteX3" fmla="*/ 387004 w 772373"/>
              <a:gd name="connsiteY3" fmla="*/ 2575 h 1447574"/>
              <a:gd name="connsiteX4" fmla="*/ 657423 w 772373"/>
              <a:gd name="connsiteY4" fmla="*/ 171418 h 1447574"/>
              <a:gd name="connsiteX5" fmla="*/ 772373 w 772373"/>
              <a:gd name="connsiteY5" fmla="*/ 991235 h 1447574"/>
              <a:gd name="connsiteX6" fmla="*/ 657567 w 772373"/>
              <a:gd name="connsiteY6" fmla="*/ 1322280 h 1447574"/>
              <a:gd name="connsiteX7" fmla="*/ 331114 w 772373"/>
              <a:gd name="connsiteY7" fmla="*/ 1446311 h 1447574"/>
              <a:gd name="connsiteX8" fmla="*/ 141808 w 772373"/>
              <a:gd name="connsiteY8" fmla="*/ 1257941 h 1447574"/>
              <a:gd name="connsiteX9" fmla="*/ 72274 w 772373"/>
              <a:gd name="connsiteY9" fmla="*/ 716113 h 1447574"/>
              <a:gd name="connsiteX10" fmla="*/ 1502 w 772373"/>
              <a:gd name="connsiteY10" fmla="*/ 786943 h 1447574"/>
              <a:gd name="connsiteX0" fmla="*/ 1931 w 772802"/>
              <a:gd name="connsiteY0" fmla="*/ 786943 h 1447574"/>
              <a:gd name="connsiteX1" fmla="*/ 65109 w 772802"/>
              <a:gd name="connsiteY1" fmla="*/ 532806 h 1447574"/>
              <a:gd name="connsiteX2" fmla="*/ 137084 w 772802"/>
              <a:gd name="connsiteY2" fmla="*/ 233770 h 1447574"/>
              <a:gd name="connsiteX3" fmla="*/ 387433 w 772802"/>
              <a:gd name="connsiteY3" fmla="*/ 2575 h 1447574"/>
              <a:gd name="connsiteX4" fmla="*/ 657852 w 772802"/>
              <a:gd name="connsiteY4" fmla="*/ 171418 h 1447574"/>
              <a:gd name="connsiteX5" fmla="*/ 772802 w 772802"/>
              <a:gd name="connsiteY5" fmla="*/ 991235 h 1447574"/>
              <a:gd name="connsiteX6" fmla="*/ 657996 w 772802"/>
              <a:gd name="connsiteY6" fmla="*/ 1322280 h 1447574"/>
              <a:gd name="connsiteX7" fmla="*/ 331543 w 772802"/>
              <a:gd name="connsiteY7" fmla="*/ 1446311 h 1447574"/>
              <a:gd name="connsiteX8" fmla="*/ 142237 w 772802"/>
              <a:gd name="connsiteY8" fmla="*/ 1257941 h 1447574"/>
              <a:gd name="connsiteX9" fmla="*/ 72703 w 772802"/>
              <a:gd name="connsiteY9" fmla="*/ 716113 h 1447574"/>
              <a:gd name="connsiteX10" fmla="*/ 1931 w 772802"/>
              <a:gd name="connsiteY10" fmla="*/ 786943 h 1447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2802" h="1447574">
                <a:moveTo>
                  <a:pt x="1931" y="786943"/>
                </a:moveTo>
                <a:cubicBezTo>
                  <a:pt x="-5304" y="793031"/>
                  <a:pt x="6108" y="637170"/>
                  <a:pt x="65109" y="532806"/>
                </a:cubicBezTo>
                <a:cubicBezTo>
                  <a:pt x="95020" y="452841"/>
                  <a:pt x="83363" y="322142"/>
                  <a:pt x="137084" y="233770"/>
                </a:cubicBezTo>
                <a:cubicBezTo>
                  <a:pt x="190805" y="145398"/>
                  <a:pt x="300638" y="12967"/>
                  <a:pt x="387433" y="2575"/>
                </a:cubicBezTo>
                <a:cubicBezTo>
                  <a:pt x="474228" y="-7817"/>
                  <a:pt x="593624" y="6641"/>
                  <a:pt x="657852" y="171418"/>
                </a:cubicBezTo>
                <a:cubicBezTo>
                  <a:pt x="722080" y="336195"/>
                  <a:pt x="772778" y="799425"/>
                  <a:pt x="772802" y="991235"/>
                </a:cubicBezTo>
                <a:cubicBezTo>
                  <a:pt x="772826" y="1183045"/>
                  <a:pt x="731539" y="1246434"/>
                  <a:pt x="657996" y="1322280"/>
                </a:cubicBezTo>
                <a:cubicBezTo>
                  <a:pt x="584453" y="1398126"/>
                  <a:pt x="417503" y="1457034"/>
                  <a:pt x="331543" y="1446311"/>
                </a:cubicBezTo>
                <a:cubicBezTo>
                  <a:pt x="245583" y="1435588"/>
                  <a:pt x="162488" y="1364071"/>
                  <a:pt x="142237" y="1257941"/>
                </a:cubicBezTo>
                <a:cubicBezTo>
                  <a:pt x="70105" y="1028184"/>
                  <a:pt x="105499" y="806115"/>
                  <a:pt x="72703" y="716113"/>
                </a:cubicBezTo>
                <a:cubicBezTo>
                  <a:pt x="35569" y="690454"/>
                  <a:pt x="12746" y="754000"/>
                  <a:pt x="1931" y="786943"/>
                </a:cubicBezTo>
                <a:close/>
              </a:path>
            </a:pathLst>
          </a:custGeom>
          <a:solidFill>
            <a:schemeClr val="bg1"/>
          </a:solidFill>
          <a:ln w="19050" cap="flat">
            <a:noFill/>
            <a:prstDash val="solid"/>
            <a:miter/>
          </a:ln>
        </p:spPr>
        <p:txBody>
          <a:bodyPr rtlCol="0" anchor="ctr"/>
          <a:lstStyle/>
          <a:p>
            <a:endParaRPr lang="en-US">
              <a:ln>
                <a:solidFill>
                  <a:srgbClr val="000000"/>
                </a:solidFill>
              </a:ln>
              <a:solidFill>
                <a:srgbClr val="000000"/>
              </a:solidFill>
            </a:endParaRPr>
          </a:p>
        </p:txBody>
      </p:sp>
      <p:sp>
        <p:nvSpPr>
          <p:cNvPr id="2" name="Title 1">
            <a:extLst>
              <a:ext uri="{FF2B5EF4-FFF2-40B4-BE49-F238E27FC236}">
                <a16:creationId xmlns:a16="http://schemas.microsoft.com/office/drawing/2014/main" id="{2AA8A9D1-3316-FD59-2A8F-BB1AF2EED69C}"/>
              </a:ext>
            </a:extLst>
          </p:cNvPr>
          <p:cNvSpPr>
            <a:spLocks noGrp="1"/>
          </p:cNvSpPr>
          <p:nvPr>
            <p:ph type="title"/>
          </p:nvPr>
        </p:nvSpPr>
        <p:spPr>
          <a:xfrm>
            <a:off x="1460488" y="1784211"/>
            <a:ext cx="4035135" cy="2590413"/>
          </a:xfrm>
        </p:spPr>
        <p:txBody>
          <a:bodyPr vert="horz" lIns="91440" tIns="45720" rIns="91440" bIns="45720" rtlCol="0" anchor="ctr">
            <a:normAutofit/>
          </a:bodyPr>
          <a:lstStyle/>
          <a:p>
            <a:pPr algn="ctr"/>
            <a:r>
              <a:rPr lang="en-US" dirty="0"/>
              <a:t>What do you Think?</a:t>
            </a:r>
            <a:endParaRPr lang="en-US"/>
          </a:p>
        </p:txBody>
      </p:sp>
      <p:sp>
        <p:nvSpPr>
          <p:cNvPr id="1041" name="Freeform: Shape 1040">
            <a:extLst>
              <a:ext uri="{FF2B5EF4-FFF2-40B4-BE49-F238E27FC236}">
                <a16:creationId xmlns:a16="http://schemas.microsoft.com/office/drawing/2014/main" id="{444C5789-1895-49EE-863C-2BAB9693E0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flipV="1">
            <a:off x="1263107" y="401221"/>
            <a:ext cx="4333507" cy="5327363"/>
          </a:xfrm>
          <a:custGeom>
            <a:avLst/>
            <a:gdLst>
              <a:gd name="connsiteX0" fmla="*/ 6058 w 823258"/>
              <a:gd name="connsiteY0" fmla="*/ 673615 h 1272110"/>
              <a:gd name="connsiteX1" fmla="*/ 112452 w 823258"/>
              <a:gd name="connsiteY1" fmla="*/ 471685 h 1272110"/>
              <a:gd name="connsiteX2" fmla="*/ 94736 w 823258"/>
              <a:gd name="connsiteY2" fmla="*/ 159741 h 1272110"/>
              <a:gd name="connsiteX3" fmla="*/ 229419 w 823258"/>
              <a:gd name="connsiteY3" fmla="*/ 14485 h 1272110"/>
              <a:gd name="connsiteX4" fmla="*/ 580225 w 823258"/>
              <a:gd name="connsiteY4" fmla="*/ 3817 h 1272110"/>
              <a:gd name="connsiteX5" fmla="*/ 736149 w 823258"/>
              <a:gd name="connsiteY5" fmla="*/ 195174 h 1272110"/>
              <a:gd name="connsiteX6" fmla="*/ 823017 w 823258"/>
              <a:gd name="connsiteY6" fmla="*/ 912026 h 1272110"/>
              <a:gd name="connsiteX7" fmla="*/ 743293 w 823258"/>
              <a:gd name="connsiteY7" fmla="*/ 1196443 h 1272110"/>
              <a:gd name="connsiteX8" fmla="*/ 310858 w 823258"/>
              <a:gd name="connsiteY8" fmla="*/ 1251402 h 1272110"/>
              <a:gd name="connsiteX9" fmla="*/ 133693 w 823258"/>
              <a:gd name="connsiteY9" fmla="*/ 1020992 h 1272110"/>
              <a:gd name="connsiteX10" fmla="*/ 126549 w 823258"/>
              <a:gd name="connsiteY10" fmla="*/ 606369 h 1272110"/>
              <a:gd name="connsiteX11" fmla="*/ 6058 w 823258"/>
              <a:gd name="connsiteY11" fmla="*/ 673615 h 1272110"/>
              <a:gd name="connsiteX0" fmla="*/ 6097 w 846673"/>
              <a:gd name="connsiteY0" fmla="*/ 673624 h 1266490"/>
              <a:gd name="connsiteX1" fmla="*/ 112491 w 846673"/>
              <a:gd name="connsiteY1" fmla="*/ 471694 h 1266490"/>
              <a:gd name="connsiteX2" fmla="*/ 94775 w 846673"/>
              <a:gd name="connsiteY2" fmla="*/ 159750 h 1266490"/>
              <a:gd name="connsiteX3" fmla="*/ 229458 w 846673"/>
              <a:gd name="connsiteY3" fmla="*/ 14494 h 1266490"/>
              <a:gd name="connsiteX4" fmla="*/ 580264 w 846673"/>
              <a:gd name="connsiteY4" fmla="*/ 3826 h 1266490"/>
              <a:gd name="connsiteX5" fmla="*/ 736188 w 846673"/>
              <a:gd name="connsiteY5" fmla="*/ 195183 h 1266490"/>
              <a:gd name="connsiteX6" fmla="*/ 823056 w 846673"/>
              <a:gd name="connsiteY6" fmla="*/ 912035 h 1266490"/>
              <a:gd name="connsiteX7" fmla="*/ 795891 w 846673"/>
              <a:gd name="connsiteY7" fmla="*/ 1213658 h 1266490"/>
              <a:gd name="connsiteX8" fmla="*/ 310897 w 846673"/>
              <a:gd name="connsiteY8" fmla="*/ 1251411 h 1266490"/>
              <a:gd name="connsiteX9" fmla="*/ 133732 w 846673"/>
              <a:gd name="connsiteY9" fmla="*/ 1021001 h 1266490"/>
              <a:gd name="connsiteX10" fmla="*/ 126588 w 846673"/>
              <a:gd name="connsiteY10" fmla="*/ 606378 h 1266490"/>
              <a:gd name="connsiteX11" fmla="*/ 6097 w 846673"/>
              <a:gd name="connsiteY11" fmla="*/ 673624 h 1266490"/>
              <a:gd name="connsiteX0" fmla="*/ 6097 w 849914"/>
              <a:gd name="connsiteY0" fmla="*/ 673624 h 1273207"/>
              <a:gd name="connsiteX1" fmla="*/ 112491 w 849914"/>
              <a:gd name="connsiteY1" fmla="*/ 471694 h 1273207"/>
              <a:gd name="connsiteX2" fmla="*/ 94775 w 849914"/>
              <a:gd name="connsiteY2" fmla="*/ 159750 h 1273207"/>
              <a:gd name="connsiteX3" fmla="*/ 229458 w 849914"/>
              <a:gd name="connsiteY3" fmla="*/ 14494 h 1273207"/>
              <a:gd name="connsiteX4" fmla="*/ 580264 w 849914"/>
              <a:gd name="connsiteY4" fmla="*/ 3826 h 1273207"/>
              <a:gd name="connsiteX5" fmla="*/ 736188 w 849914"/>
              <a:gd name="connsiteY5" fmla="*/ 195183 h 1273207"/>
              <a:gd name="connsiteX6" fmla="*/ 823056 w 849914"/>
              <a:gd name="connsiteY6" fmla="*/ 912035 h 1273207"/>
              <a:gd name="connsiteX7" fmla="*/ 795891 w 849914"/>
              <a:gd name="connsiteY7" fmla="*/ 1213658 h 1273207"/>
              <a:gd name="connsiteX8" fmla="*/ 248636 w 849914"/>
              <a:gd name="connsiteY8" fmla="*/ 1257509 h 1273207"/>
              <a:gd name="connsiteX9" fmla="*/ 133732 w 849914"/>
              <a:gd name="connsiteY9" fmla="*/ 1021001 h 1273207"/>
              <a:gd name="connsiteX10" fmla="*/ 126588 w 849914"/>
              <a:gd name="connsiteY10" fmla="*/ 606378 h 1273207"/>
              <a:gd name="connsiteX11" fmla="*/ 6097 w 849914"/>
              <a:gd name="connsiteY11" fmla="*/ 673624 h 1273207"/>
              <a:gd name="connsiteX0" fmla="*/ 6097 w 857388"/>
              <a:gd name="connsiteY0" fmla="*/ 673624 h 1273231"/>
              <a:gd name="connsiteX1" fmla="*/ 112491 w 857388"/>
              <a:gd name="connsiteY1" fmla="*/ 471694 h 1273231"/>
              <a:gd name="connsiteX2" fmla="*/ 94775 w 857388"/>
              <a:gd name="connsiteY2" fmla="*/ 159750 h 1273231"/>
              <a:gd name="connsiteX3" fmla="*/ 229458 w 857388"/>
              <a:gd name="connsiteY3" fmla="*/ 14494 h 1273231"/>
              <a:gd name="connsiteX4" fmla="*/ 580264 w 857388"/>
              <a:gd name="connsiteY4" fmla="*/ 3826 h 1273231"/>
              <a:gd name="connsiteX5" fmla="*/ 736188 w 857388"/>
              <a:gd name="connsiteY5" fmla="*/ 195183 h 1273231"/>
              <a:gd name="connsiteX6" fmla="*/ 837750 w 857388"/>
              <a:gd name="connsiteY6" fmla="*/ 911367 h 1273231"/>
              <a:gd name="connsiteX7" fmla="*/ 795891 w 857388"/>
              <a:gd name="connsiteY7" fmla="*/ 1213658 h 1273231"/>
              <a:gd name="connsiteX8" fmla="*/ 248636 w 857388"/>
              <a:gd name="connsiteY8" fmla="*/ 1257509 h 1273231"/>
              <a:gd name="connsiteX9" fmla="*/ 133732 w 857388"/>
              <a:gd name="connsiteY9" fmla="*/ 1021001 h 1273231"/>
              <a:gd name="connsiteX10" fmla="*/ 126588 w 857388"/>
              <a:gd name="connsiteY10" fmla="*/ 606378 h 1273231"/>
              <a:gd name="connsiteX11" fmla="*/ 6097 w 857388"/>
              <a:gd name="connsiteY11" fmla="*/ 673624 h 1273231"/>
              <a:gd name="connsiteX0" fmla="*/ 6097 w 859776"/>
              <a:gd name="connsiteY0" fmla="*/ 673624 h 1273231"/>
              <a:gd name="connsiteX1" fmla="*/ 112491 w 859776"/>
              <a:gd name="connsiteY1" fmla="*/ 471694 h 1273231"/>
              <a:gd name="connsiteX2" fmla="*/ 94775 w 859776"/>
              <a:gd name="connsiteY2" fmla="*/ 159750 h 1273231"/>
              <a:gd name="connsiteX3" fmla="*/ 229458 w 859776"/>
              <a:gd name="connsiteY3" fmla="*/ 14494 h 1273231"/>
              <a:gd name="connsiteX4" fmla="*/ 580264 w 859776"/>
              <a:gd name="connsiteY4" fmla="*/ 3826 h 1273231"/>
              <a:gd name="connsiteX5" fmla="*/ 736188 w 859776"/>
              <a:gd name="connsiteY5" fmla="*/ 195183 h 1273231"/>
              <a:gd name="connsiteX6" fmla="*/ 837750 w 859776"/>
              <a:gd name="connsiteY6" fmla="*/ 911367 h 1273231"/>
              <a:gd name="connsiteX7" fmla="*/ 795891 w 859776"/>
              <a:gd name="connsiteY7" fmla="*/ 1213658 h 1273231"/>
              <a:gd name="connsiteX8" fmla="*/ 248636 w 859776"/>
              <a:gd name="connsiteY8" fmla="*/ 1257509 h 1273231"/>
              <a:gd name="connsiteX9" fmla="*/ 133732 w 859776"/>
              <a:gd name="connsiteY9" fmla="*/ 1021001 h 1273231"/>
              <a:gd name="connsiteX10" fmla="*/ 126588 w 859776"/>
              <a:gd name="connsiteY10" fmla="*/ 606378 h 1273231"/>
              <a:gd name="connsiteX11" fmla="*/ 6097 w 859776"/>
              <a:gd name="connsiteY11" fmla="*/ 673624 h 1273231"/>
              <a:gd name="connsiteX0" fmla="*/ 6097 w 863219"/>
              <a:gd name="connsiteY0" fmla="*/ 673624 h 1273231"/>
              <a:gd name="connsiteX1" fmla="*/ 112491 w 863219"/>
              <a:gd name="connsiteY1" fmla="*/ 471694 h 1273231"/>
              <a:gd name="connsiteX2" fmla="*/ 94775 w 863219"/>
              <a:gd name="connsiteY2" fmla="*/ 159750 h 1273231"/>
              <a:gd name="connsiteX3" fmla="*/ 229458 w 863219"/>
              <a:gd name="connsiteY3" fmla="*/ 14494 h 1273231"/>
              <a:gd name="connsiteX4" fmla="*/ 580264 w 863219"/>
              <a:gd name="connsiteY4" fmla="*/ 3826 h 1273231"/>
              <a:gd name="connsiteX5" fmla="*/ 736188 w 863219"/>
              <a:gd name="connsiteY5" fmla="*/ 195183 h 1273231"/>
              <a:gd name="connsiteX6" fmla="*/ 837750 w 863219"/>
              <a:gd name="connsiteY6" fmla="*/ 911367 h 1273231"/>
              <a:gd name="connsiteX7" fmla="*/ 795891 w 863219"/>
              <a:gd name="connsiteY7" fmla="*/ 1213658 h 1273231"/>
              <a:gd name="connsiteX8" fmla="*/ 248636 w 863219"/>
              <a:gd name="connsiteY8" fmla="*/ 1257509 h 1273231"/>
              <a:gd name="connsiteX9" fmla="*/ 133732 w 863219"/>
              <a:gd name="connsiteY9" fmla="*/ 1021001 h 1273231"/>
              <a:gd name="connsiteX10" fmla="*/ 126588 w 863219"/>
              <a:gd name="connsiteY10" fmla="*/ 606378 h 1273231"/>
              <a:gd name="connsiteX11" fmla="*/ 6097 w 863219"/>
              <a:gd name="connsiteY11" fmla="*/ 673624 h 1273231"/>
              <a:gd name="connsiteX0" fmla="*/ 6097 w 865261"/>
              <a:gd name="connsiteY0" fmla="*/ 673624 h 1271255"/>
              <a:gd name="connsiteX1" fmla="*/ 112491 w 865261"/>
              <a:gd name="connsiteY1" fmla="*/ 471694 h 1271255"/>
              <a:gd name="connsiteX2" fmla="*/ 94775 w 865261"/>
              <a:gd name="connsiteY2" fmla="*/ 159750 h 1271255"/>
              <a:gd name="connsiteX3" fmla="*/ 229458 w 865261"/>
              <a:gd name="connsiteY3" fmla="*/ 14494 h 1271255"/>
              <a:gd name="connsiteX4" fmla="*/ 580264 w 865261"/>
              <a:gd name="connsiteY4" fmla="*/ 3826 h 1271255"/>
              <a:gd name="connsiteX5" fmla="*/ 736188 w 865261"/>
              <a:gd name="connsiteY5" fmla="*/ 195183 h 1271255"/>
              <a:gd name="connsiteX6" fmla="*/ 841141 w 865261"/>
              <a:gd name="connsiteY6" fmla="*/ 970003 h 1271255"/>
              <a:gd name="connsiteX7" fmla="*/ 795891 w 865261"/>
              <a:gd name="connsiteY7" fmla="*/ 1213658 h 1271255"/>
              <a:gd name="connsiteX8" fmla="*/ 248636 w 865261"/>
              <a:gd name="connsiteY8" fmla="*/ 1257509 h 1271255"/>
              <a:gd name="connsiteX9" fmla="*/ 133732 w 865261"/>
              <a:gd name="connsiteY9" fmla="*/ 1021001 h 1271255"/>
              <a:gd name="connsiteX10" fmla="*/ 126588 w 865261"/>
              <a:gd name="connsiteY10" fmla="*/ 606378 h 1271255"/>
              <a:gd name="connsiteX11" fmla="*/ 6097 w 865261"/>
              <a:gd name="connsiteY11" fmla="*/ 673624 h 1271255"/>
              <a:gd name="connsiteX0" fmla="*/ 6097 w 860021"/>
              <a:gd name="connsiteY0" fmla="*/ 673624 h 1279428"/>
              <a:gd name="connsiteX1" fmla="*/ 112491 w 860021"/>
              <a:gd name="connsiteY1" fmla="*/ 471694 h 1279428"/>
              <a:gd name="connsiteX2" fmla="*/ 94775 w 860021"/>
              <a:gd name="connsiteY2" fmla="*/ 159750 h 1279428"/>
              <a:gd name="connsiteX3" fmla="*/ 229458 w 860021"/>
              <a:gd name="connsiteY3" fmla="*/ 14494 h 1279428"/>
              <a:gd name="connsiteX4" fmla="*/ 580264 w 860021"/>
              <a:gd name="connsiteY4" fmla="*/ 3826 h 1279428"/>
              <a:gd name="connsiteX5" fmla="*/ 736188 w 860021"/>
              <a:gd name="connsiteY5" fmla="*/ 195183 h 1279428"/>
              <a:gd name="connsiteX6" fmla="*/ 841141 w 860021"/>
              <a:gd name="connsiteY6" fmla="*/ 970003 h 1279428"/>
              <a:gd name="connsiteX7" fmla="*/ 797210 w 860021"/>
              <a:gd name="connsiteY7" fmla="*/ 1236461 h 1279428"/>
              <a:gd name="connsiteX8" fmla="*/ 248636 w 860021"/>
              <a:gd name="connsiteY8" fmla="*/ 1257509 h 1279428"/>
              <a:gd name="connsiteX9" fmla="*/ 133732 w 860021"/>
              <a:gd name="connsiteY9" fmla="*/ 1021001 h 1279428"/>
              <a:gd name="connsiteX10" fmla="*/ 126588 w 860021"/>
              <a:gd name="connsiteY10" fmla="*/ 606378 h 1279428"/>
              <a:gd name="connsiteX11" fmla="*/ 6097 w 860021"/>
              <a:gd name="connsiteY11" fmla="*/ 673624 h 1279428"/>
              <a:gd name="connsiteX0" fmla="*/ 6097 w 860380"/>
              <a:gd name="connsiteY0" fmla="*/ 679490 h 1285294"/>
              <a:gd name="connsiteX1" fmla="*/ 112491 w 860380"/>
              <a:gd name="connsiteY1" fmla="*/ 477560 h 1285294"/>
              <a:gd name="connsiteX2" fmla="*/ 94775 w 860380"/>
              <a:gd name="connsiteY2" fmla="*/ 165616 h 1285294"/>
              <a:gd name="connsiteX3" fmla="*/ 229458 w 860380"/>
              <a:gd name="connsiteY3" fmla="*/ 20360 h 1285294"/>
              <a:gd name="connsiteX4" fmla="*/ 580264 w 860380"/>
              <a:gd name="connsiteY4" fmla="*/ 9692 h 1285294"/>
              <a:gd name="connsiteX5" fmla="*/ 730442 w 860380"/>
              <a:gd name="connsiteY5" fmla="*/ 165383 h 1285294"/>
              <a:gd name="connsiteX6" fmla="*/ 841141 w 860380"/>
              <a:gd name="connsiteY6" fmla="*/ 975869 h 1285294"/>
              <a:gd name="connsiteX7" fmla="*/ 797210 w 860380"/>
              <a:gd name="connsiteY7" fmla="*/ 1242327 h 1285294"/>
              <a:gd name="connsiteX8" fmla="*/ 248636 w 860380"/>
              <a:gd name="connsiteY8" fmla="*/ 1263375 h 1285294"/>
              <a:gd name="connsiteX9" fmla="*/ 133732 w 860380"/>
              <a:gd name="connsiteY9" fmla="*/ 1026867 h 1285294"/>
              <a:gd name="connsiteX10" fmla="*/ 126588 w 860380"/>
              <a:gd name="connsiteY10" fmla="*/ 612244 h 1285294"/>
              <a:gd name="connsiteX11" fmla="*/ 6097 w 860380"/>
              <a:gd name="connsiteY11" fmla="*/ 679490 h 1285294"/>
              <a:gd name="connsiteX0" fmla="*/ 6097 w 881639"/>
              <a:gd name="connsiteY0" fmla="*/ 679490 h 1286194"/>
              <a:gd name="connsiteX1" fmla="*/ 112491 w 881639"/>
              <a:gd name="connsiteY1" fmla="*/ 477560 h 1286194"/>
              <a:gd name="connsiteX2" fmla="*/ 94775 w 881639"/>
              <a:gd name="connsiteY2" fmla="*/ 165616 h 1286194"/>
              <a:gd name="connsiteX3" fmla="*/ 229458 w 881639"/>
              <a:gd name="connsiteY3" fmla="*/ 20360 h 1286194"/>
              <a:gd name="connsiteX4" fmla="*/ 580264 w 881639"/>
              <a:gd name="connsiteY4" fmla="*/ 9692 h 1286194"/>
              <a:gd name="connsiteX5" fmla="*/ 730442 w 881639"/>
              <a:gd name="connsiteY5" fmla="*/ 165383 h 1286194"/>
              <a:gd name="connsiteX6" fmla="*/ 873260 w 881639"/>
              <a:gd name="connsiteY6" fmla="*/ 958078 h 1286194"/>
              <a:gd name="connsiteX7" fmla="*/ 797210 w 881639"/>
              <a:gd name="connsiteY7" fmla="*/ 1242327 h 1286194"/>
              <a:gd name="connsiteX8" fmla="*/ 248636 w 881639"/>
              <a:gd name="connsiteY8" fmla="*/ 1263375 h 1286194"/>
              <a:gd name="connsiteX9" fmla="*/ 133732 w 881639"/>
              <a:gd name="connsiteY9" fmla="*/ 1026867 h 1286194"/>
              <a:gd name="connsiteX10" fmla="*/ 126588 w 881639"/>
              <a:gd name="connsiteY10" fmla="*/ 612244 h 1286194"/>
              <a:gd name="connsiteX11" fmla="*/ 6097 w 881639"/>
              <a:gd name="connsiteY11" fmla="*/ 679490 h 1286194"/>
              <a:gd name="connsiteX0" fmla="*/ 6216 w 881758"/>
              <a:gd name="connsiteY0" fmla="*/ 679490 h 1286194"/>
              <a:gd name="connsiteX1" fmla="*/ 110067 w 881758"/>
              <a:gd name="connsiteY1" fmla="*/ 369894 h 1286194"/>
              <a:gd name="connsiteX2" fmla="*/ 94894 w 881758"/>
              <a:gd name="connsiteY2" fmla="*/ 165616 h 1286194"/>
              <a:gd name="connsiteX3" fmla="*/ 229577 w 881758"/>
              <a:gd name="connsiteY3" fmla="*/ 20360 h 1286194"/>
              <a:gd name="connsiteX4" fmla="*/ 580383 w 881758"/>
              <a:gd name="connsiteY4" fmla="*/ 9692 h 1286194"/>
              <a:gd name="connsiteX5" fmla="*/ 730561 w 881758"/>
              <a:gd name="connsiteY5" fmla="*/ 165383 h 1286194"/>
              <a:gd name="connsiteX6" fmla="*/ 873379 w 881758"/>
              <a:gd name="connsiteY6" fmla="*/ 958078 h 1286194"/>
              <a:gd name="connsiteX7" fmla="*/ 797329 w 881758"/>
              <a:gd name="connsiteY7" fmla="*/ 1242327 h 1286194"/>
              <a:gd name="connsiteX8" fmla="*/ 248755 w 881758"/>
              <a:gd name="connsiteY8" fmla="*/ 1263375 h 1286194"/>
              <a:gd name="connsiteX9" fmla="*/ 133851 w 881758"/>
              <a:gd name="connsiteY9" fmla="*/ 1026867 h 1286194"/>
              <a:gd name="connsiteX10" fmla="*/ 126707 w 881758"/>
              <a:gd name="connsiteY10" fmla="*/ 612244 h 1286194"/>
              <a:gd name="connsiteX11" fmla="*/ 6216 w 881758"/>
              <a:gd name="connsiteY11" fmla="*/ 679490 h 1286194"/>
              <a:gd name="connsiteX0" fmla="*/ 6216 w 881758"/>
              <a:gd name="connsiteY0" fmla="*/ 679490 h 1286194"/>
              <a:gd name="connsiteX1" fmla="*/ 110067 w 881758"/>
              <a:gd name="connsiteY1" fmla="*/ 369894 h 1286194"/>
              <a:gd name="connsiteX2" fmla="*/ 94894 w 881758"/>
              <a:gd name="connsiteY2" fmla="*/ 165616 h 1286194"/>
              <a:gd name="connsiteX3" fmla="*/ 229577 w 881758"/>
              <a:gd name="connsiteY3" fmla="*/ 20360 h 1286194"/>
              <a:gd name="connsiteX4" fmla="*/ 580383 w 881758"/>
              <a:gd name="connsiteY4" fmla="*/ 9692 h 1286194"/>
              <a:gd name="connsiteX5" fmla="*/ 730561 w 881758"/>
              <a:gd name="connsiteY5" fmla="*/ 165383 h 1286194"/>
              <a:gd name="connsiteX6" fmla="*/ 873379 w 881758"/>
              <a:gd name="connsiteY6" fmla="*/ 958078 h 1286194"/>
              <a:gd name="connsiteX7" fmla="*/ 797329 w 881758"/>
              <a:gd name="connsiteY7" fmla="*/ 1242327 h 1286194"/>
              <a:gd name="connsiteX8" fmla="*/ 248755 w 881758"/>
              <a:gd name="connsiteY8" fmla="*/ 1263375 h 1286194"/>
              <a:gd name="connsiteX9" fmla="*/ 133851 w 881758"/>
              <a:gd name="connsiteY9" fmla="*/ 1026867 h 1286194"/>
              <a:gd name="connsiteX10" fmla="*/ 138858 w 881758"/>
              <a:gd name="connsiteY10" fmla="*/ 503910 h 1286194"/>
              <a:gd name="connsiteX11" fmla="*/ 6216 w 881758"/>
              <a:gd name="connsiteY11" fmla="*/ 679490 h 1286194"/>
              <a:gd name="connsiteX0" fmla="*/ 6961 w 868563"/>
              <a:gd name="connsiteY0" fmla="*/ 538413 h 1286194"/>
              <a:gd name="connsiteX1" fmla="*/ 96872 w 868563"/>
              <a:gd name="connsiteY1" fmla="*/ 369894 h 1286194"/>
              <a:gd name="connsiteX2" fmla="*/ 81699 w 868563"/>
              <a:gd name="connsiteY2" fmla="*/ 165616 h 1286194"/>
              <a:gd name="connsiteX3" fmla="*/ 216382 w 868563"/>
              <a:gd name="connsiteY3" fmla="*/ 20360 h 1286194"/>
              <a:gd name="connsiteX4" fmla="*/ 567188 w 868563"/>
              <a:gd name="connsiteY4" fmla="*/ 9692 h 1286194"/>
              <a:gd name="connsiteX5" fmla="*/ 717366 w 868563"/>
              <a:gd name="connsiteY5" fmla="*/ 165383 h 1286194"/>
              <a:gd name="connsiteX6" fmla="*/ 860184 w 868563"/>
              <a:gd name="connsiteY6" fmla="*/ 958078 h 1286194"/>
              <a:gd name="connsiteX7" fmla="*/ 784134 w 868563"/>
              <a:gd name="connsiteY7" fmla="*/ 1242327 h 1286194"/>
              <a:gd name="connsiteX8" fmla="*/ 235560 w 868563"/>
              <a:gd name="connsiteY8" fmla="*/ 1263375 h 1286194"/>
              <a:gd name="connsiteX9" fmla="*/ 120656 w 868563"/>
              <a:gd name="connsiteY9" fmla="*/ 1026867 h 1286194"/>
              <a:gd name="connsiteX10" fmla="*/ 125663 w 868563"/>
              <a:gd name="connsiteY10" fmla="*/ 503910 h 1286194"/>
              <a:gd name="connsiteX11" fmla="*/ 6961 w 868563"/>
              <a:gd name="connsiteY11" fmla="*/ 538413 h 1286194"/>
              <a:gd name="connsiteX0" fmla="*/ 6961 w 867791"/>
              <a:gd name="connsiteY0" fmla="*/ 538413 h 1312892"/>
              <a:gd name="connsiteX1" fmla="*/ 96872 w 867791"/>
              <a:gd name="connsiteY1" fmla="*/ 369894 h 1312892"/>
              <a:gd name="connsiteX2" fmla="*/ 81699 w 867791"/>
              <a:gd name="connsiteY2" fmla="*/ 165616 h 1312892"/>
              <a:gd name="connsiteX3" fmla="*/ 216382 w 867791"/>
              <a:gd name="connsiteY3" fmla="*/ 20360 h 1312892"/>
              <a:gd name="connsiteX4" fmla="*/ 567188 w 867791"/>
              <a:gd name="connsiteY4" fmla="*/ 9692 h 1312892"/>
              <a:gd name="connsiteX5" fmla="*/ 717366 w 867791"/>
              <a:gd name="connsiteY5" fmla="*/ 165383 h 1312892"/>
              <a:gd name="connsiteX6" fmla="*/ 860184 w 867791"/>
              <a:gd name="connsiteY6" fmla="*/ 958078 h 1312892"/>
              <a:gd name="connsiteX7" fmla="*/ 784134 w 867791"/>
              <a:gd name="connsiteY7" fmla="*/ 1242327 h 1312892"/>
              <a:gd name="connsiteX8" fmla="*/ 256000 w 867791"/>
              <a:gd name="connsiteY8" fmla="*/ 1298372 h 1312892"/>
              <a:gd name="connsiteX9" fmla="*/ 120656 w 867791"/>
              <a:gd name="connsiteY9" fmla="*/ 1026867 h 1312892"/>
              <a:gd name="connsiteX10" fmla="*/ 125663 w 867791"/>
              <a:gd name="connsiteY10" fmla="*/ 503910 h 1312892"/>
              <a:gd name="connsiteX11" fmla="*/ 6961 w 867791"/>
              <a:gd name="connsiteY11" fmla="*/ 538413 h 1312892"/>
              <a:gd name="connsiteX0" fmla="*/ 6961 w 867791"/>
              <a:gd name="connsiteY0" fmla="*/ 538413 h 1313923"/>
              <a:gd name="connsiteX1" fmla="*/ 96872 w 867791"/>
              <a:gd name="connsiteY1" fmla="*/ 369894 h 1313923"/>
              <a:gd name="connsiteX2" fmla="*/ 81699 w 867791"/>
              <a:gd name="connsiteY2" fmla="*/ 165616 h 1313923"/>
              <a:gd name="connsiteX3" fmla="*/ 216382 w 867791"/>
              <a:gd name="connsiteY3" fmla="*/ 20360 h 1313923"/>
              <a:gd name="connsiteX4" fmla="*/ 567188 w 867791"/>
              <a:gd name="connsiteY4" fmla="*/ 9692 h 1313923"/>
              <a:gd name="connsiteX5" fmla="*/ 717366 w 867791"/>
              <a:gd name="connsiteY5" fmla="*/ 165383 h 1313923"/>
              <a:gd name="connsiteX6" fmla="*/ 860184 w 867791"/>
              <a:gd name="connsiteY6" fmla="*/ 958078 h 1313923"/>
              <a:gd name="connsiteX7" fmla="*/ 784134 w 867791"/>
              <a:gd name="connsiteY7" fmla="*/ 1242327 h 1313923"/>
              <a:gd name="connsiteX8" fmla="*/ 256000 w 867791"/>
              <a:gd name="connsiteY8" fmla="*/ 1298372 h 1313923"/>
              <a:gd name="connsiteX9" fmla="*/ 145617 w 867791"/>
              <a:gd name="connsiteY9" fmla="*/ 1012668 h 1313923"/>
              <a:gd name="connsiteX10" fmla="*/ 125663 w 867791"/>
              <a:gd name="connsiteY10" fmla="*/ 503910 h 1313923"/>
              <a:gd name="connsiteX11" fmla="*/ 6961 w 867791"/>
              <a:gd name="connsiteY11" fmla="*/ 538413 h 1313923"/>
              <a:gd name="connsiteX0" fmla="*/ 6961 w 867791"/>
              <a:gd name="connsiteY0" fmla="*/ 538413 h 1310173"/>
              <a:gd name="connsiteX1" fmla="*/ 96872 w 867791"/>
              <a:gd name="connsiteY1" fmla="*/ 369894 h 1310173"/>
              <a:gd name="connsiteX2" fmla="*/ 81699 w 867791"/>
              <a:gd name="connsiteY2" fmla="*/ 165616 h 1310173"/>
              <a:gd name="connsiteX3" fmla="*/ 216382 w 867791"/>
              <a:gd name="connsiteY3" fmla="*/ 20360 h 1310173"/>
              <a:gd name="connsiteX4" fmla="*/ 567188 w 867791"/>
              <a:gd name="connsiteY4" fmla="*/ 9692 h 1310173"/>
              <a:gd name="connsiteX5" fmla="*/ 717366 w 867791"/>
              <a:gd name="connsiteY5" fmla="*/ 165383 h 1310173"/>
              <a:gd name="connsiteX6" fmla="*/ 860184 w 867791"/>
              <a:gd name="connsiteY6" fmla="*/ 958078 h 1310173"/>
              <a:gd name="connsiteX7" fmla="*/ 784134 w 867791"/>
              <a:gd name="connsiteY7" fmla="*/ 1242327 h 1310173"/>
              <a:gd name="connsiteX8" fmla="*/ 256000 w 867791"/>
              <a:gd name="connsiteY8" fmla="*/ 1298372 h 1310173"/>
              <a:gd name="connsiteX9" fmla="*/ 155978 w 867791"/>
              <a:gd name="connsiteY9" fmla="*/ 1064454 h 1310173"/>
              <a:gd name="connsiteX10" fmla="*/ 125663 w 867791"/>
              <a:gd name="connsiteY10" fmla="*/ 503910 h 1310173"/>
              <a:gd name="connsiteX11" fmla="*/ 6961 w 867791"/>
              <a:gd name="connsiteY11" fmla="*/ 538413 h 1310173"/>
              <a:gd name="connsiteX0" fmla="*/ 6961 w 867791"/>
              <a:gd name="connsiteY0" fmla="*/ 538413 h 1309445"/>
              <a:gd name="connsiteX1" fmla="*/ 96872 w 867791"/>
              <a:gd name="connsiteY1" fmla="*/ 369894 h 1309445"/>
              <a:gd name="connsiteX2" fmla="*/ 81699 w 867791"/>
              <a:gd name="connsiteY2" fmla="*/ 165616 h 1309445"/>
              <a:gd name="connsiteX3" fmla="*/ 216382 w 867791"/>
              <a:gd name="connsiteY3" fmla="*/ 20360 h 1309445"/>
              <a:gd name="connsiteX4" fmla="*/ 567188 w 867791"/>
              <a:gd name="connsiteY4" fmla="*/ 9692 h 1309445"/>
              <a:gd name="connsiteX5" fmla="*/ 717366 w 867791"/>
              <a:gd name="connsiteY5" fmla="*/ 165383 h 1309445"/>
              <a:gd name="connsiteX6" fmla="*/ 860184 w 867791"/>
              <a:gd name="connsiteY6" fmla="*/ 958078 h 1309445"/>
              <a:gd name="connsiteX7" fmla="*/ 784134 w 867791"/>
              <a:gd name="connsiteY7" fmla="*/ 1242327 h 1309445"/>
              <a:gd name="connsiteX8" fmla="*/ 256000 w 867791"/>
              <a:gd name="connsiteY8" fmla="*/ 1298372 h 1309445"/>
              <a:gd name="connsiteX9" fmla="*/ 149196 w 867791"/>
              <a:gd name="connsiteY9" fmla="*/ 1074561 h 1309445"/>
              <a:gd name="connsiteX10" fmla="*/ 125663 w 867791"/>
              <a:gd name="connsiteY10" fmla="*/ 503910 h 1309445"/>
              <a:gd name="connsiteX11" fmla="*/ 6961 w 867791"/>
              <a:gd name="connsiteY11" fmla="*/ 538413 h 1309445"/>
              <a:gd name="connsiteX0" fmla="*/ 6961 w 867791"/>
              <a:gd name="connsiteY0" fmla="*/ 538413 h 1309445"/>
              <a:gd name="connsiteX1" fmla="*/ 96872 w 867791"/>
              <a:gd name="connsiteY1" fmla="*/ 369894 h 1309445"/>
              <a:gd name="connsiteX2" fmla="*/ 81699 w 867791"/>
              <a:gd name="connsiteY2" fmla="*/ 165616 h 1309445"/>
              <a:gd name="connsiteX3" fmla="*/ 216382 w 867791"/>
              <a:gd name="connsiteY3" fmla="*/ 20360 h 1309445"/>
              <a:gd name="connsiteX4" fmla="*/ 567188 w 867791"/>
              <a:gd name="connsiteY4" fmla="*/ 9692 h 1309445"/>
              <a:gd name="connsiteX5" fmla="*/ 717366 w 867791"/>
              <a:gd name="connsiteY5" fmla="*/ 165383 h 1309445"/>
              <a:gd name="connsiteX6" fmla="*/ 860184 w 867791"/>
              <a:gd name="connsiteY6" fmla="*/ 958078 h 1309445"/>
              <a:gd name="connsiteX7" fmla="*/ 784134 w 867791"/>
              <a:gd name="connsiteY7" fmla="*/ 1242327 h 1309445"/>
              <a:gd name="connsiteX8" fmla="*/ 256000 w 867791"/>
              <a:gd name="connsiteY8" fmla="*/ 1298372 h 1309445"/>
              <a:gd name="connsiteX9" fmla="*/ 149196 w 867791"/>
              <a:gd name="connsiteY9" fmla="*/ 1074561 h 1309445"/>
              <a:gd name="connsiteX10" fmla="*/ 125663 w 867791"/>
              <a:gd name="connsiteY10" fmla="*/ 503910 h 1309445"/>
              <a:gd name="connsiteX11" fmla="*/ 6961 w 867791"/>
              <a:gd name="connsiteY11" fmla="*/ 538413 h 1309445"/>
              <a:gd name="connsiteX0" fmla="*/ 6961 w 867791"/>
              <a:gd name="connsiteY0" fmla="*/ 538413 h 1309445"/>
              <a:gd name="connsiteX1" fmla="*/ 96872 w 867791"/>
              <a:gd name="connsiteY1" fmla="*/ 369894 h 1309445"/>
              <a:gd name="connsiteX2" fmla="*/ 81699 w 867791"/>
              <a:gd name="connsiteY2" fmla="*/ 165616 h 1309445"/>
              <a:gd name="connsiteX3" fmla="*/ 216382 w 867791"/>
              <a:gd name="connsiteY3" fmla="*/ 20360 h 1309445"/>
              <a:gd name="connsiteX4" fmla="*/ 567188 w 867791"/>
              <a:gd name="connsiteY4" fmla="*/ 9692 h 1309445"/>
              <a:gd name="connsiteX5" fmla="*/ 717366 w 867791"/>
              <a:gd name="connsiteY5" fmla="*/ 165383 h 1309445"/>
              <a:gd name="connsiteX6" fmla="*/ 860184 w 867791"/>
              <a:gd name="connsiteY6" fmla="*/ 958078 h 1309445"/>
              <a:gd name="connsiteX7" fmla="*/ 784134 w 867791"/>
              <a:gd name="connsiteY7" fmla="*/ 1242327 h 1309445"/>
              <a:gd name="connsiteX8" fmla="*/ 256000 w 867791"/>
              <a:gd name="connsiteY8" fmla="*/ 1298372 h 1309445"/>
              <a:gd name="connsiteX9" fmla="*/ 149196 w 867791"/>
              <a:gd name="connsiteY9" fmla="*/ 1074561 h 1309445"/>
              <a:gd name="connsiteX10" fmla="*/ 125663 w 867791"/>
              <a:gd name="connsiteY10" fmla="*/ 503910 h 1309445"/>
              <a:gd name="connsiteX11" fmla="*/ 6961 w 867791"/>
              <a:gd name="connsiteY11" fmla="*/ 538413 h 1309445"/>
              <a:gd name="connsiteX0" fmla="*/ 6961 w 867791"/>
              <a:gd name="connsiteY0" fmla="*/ 538413 h 1306197"/>
              <a:gd name="connsiteX1" fmla="*/ 96872 w 867791"/>
              <a:gd name="connsiteY1" fmla="*/ 369894 h 1306197"/>
              <a:gd name="connsiteX2" fmla="*/ 81699 w 867791"/>
              <a:gd name="connsiteY2" fmla="*/ 165616 h 1306197"/>
              <a:gd name="connsiteX3" fmla="*/ 216382 w 867791"/>
              <a:gd name="connsiteY3" fmla="*/ 20360 h 1306197"/>
              <a:gd name="connsiteX4" fmla="*/ 567188 w 867791"/>
              <a:gd name="connsiteY4" fmla="*/ 9692 h 1306197"/>
              <a:gd name="connsiteX5" fmla="*/ 717366 w 867791"/>
              <a:gd name="connsiteY5" fmla="*/ 165383 h 1306197"/>
              <a:gd name="connsiteX6" fmla="*/ 860184 w 867791"/>
              <a:gd name="connsiteY6" fmla="*/ 958078 h 1306197"/>
              <a:gd name="connsiteX7" fmla="*/ 784134 w 867791"/>
              <a:gd name="connsiteY7" fmla="*/ 1242327 h 1306197"/>
              <a:gd name="connsiteX8" fmla="*/ 256000 w 867791"/>
              <a:gd name="connsiteY8" fmla="*/ 1298372 h 1306197"/>
              <a:gd name="connsiteX9" fmla="*/ 155507 w 867791"/>
              <a:gd name="connsiteY9" fmla="*/ 1120000 h 1306197"/>
              <a:gd name="connsiteX10" fmla="*/ 125663 w 867791"/>
              <a:gd name="connsiteY10" fmla="*/ 503910 h 1306197"/>
              <a:gd name="connsiteX11" fmla="*/ 6961 w 867791"/>
              <a:gd name="connsiteY11" fmla="*/ 538413 h 1306197"/>
              <a:gd name="connsiteX0" fmla="*/ 6961 w 867791"/>
              <a:gd name="connsiteY0" fmla="*/ 541531 h 1309315"/>
              <a:gd name="connsiteX1" fmla="*/ 96872 w 867791"/>
              <a:gd name="connsiteY1" fmla="*/ 373012 h 1309315"/>
              <a:gd name="connsiteX2" fmla="*/ 80003 w 867791"/>
              <a:gd name="connsiteY2" fmla="*/ 139416 h 1309315"/>
              <a:gd name="connsiteX3" fmla="*/ 216382 w 867791"/>
              <a:gd name="connsiteY3" fmla="*/ 23478 h 1309315"/>
              <a:gd name="connsiteX4" fmla="*/ 567188 w 867791"/>
              <a:gd name="connsiteY4" fmla="*/ 12810 h 1309315"/>
              <a:gd name="connsiteX5" fmla="*/ 717366 w 867791"/>
              <a:gd name="connsiteY5" fmla="*/ 168501 h 1309315"/>
              <a:gd name="connsiteX6" fmla="*/ 860184 w 867791"/>
              <a:gd name="connsiteY6" fmla="*/ 961196 h 1309315"/>
              <a:gd name="connsiteX7" fmla="*/ 784134 w 867791"/>
              <a:gd name="connsiteY7" fmla="*/ 1245445 h 1309315"/>
              <a:gd name="connsiteX8" fmla="*/ 256000 w 867791"/>
              <a:gd name="connsiteY8" fmla="*/ 1301490 h 1309315"/>
              <a:gd name="connsiteX9" fmla="*/ 155507 w 867791"/>
              <a:gd name="connsiteY9" fmla="*/ 1123118 h 1309315"/>
              <a:gd name="connsiteX10" fmla="*/ 125663 w 867791"/>
              <a:gd name="connsiteY10" fmla="*/ 507028 h 1309315"/>
              <a:gd name="connsiteX11" fmla="*/ 6961 w 867791"/>
              <a:gd name="connsiteY11" fmla="*/ 541531 h 1309315"/>
              <a:gd name="connsiteX0" fmla="*/ 6961 w 867791"/>
              <a:gd name="connsiteY0" fmla="*/ 541531 h 1309315"/>
              <a:gd name="connsiteX1" fmla="*/ 96872 w 867791"/>
              <a:gd name="connsiteY1" fmla="*/ 373012 h 1309315"/>
              <a:gd name="connsiteX2" fmla="*/ 80003 w 867791"/>
              <a:gd name="connsiteY2" fmla="*/ 139416 h 1309315"/>
              <a:gd name="connsiteX3" fmla="*/ 216382 w 867791"/>
              <a:gd name="connsiteY3" fmla="*/ 23478 h 1309315"/>
              <a:gd name="connsiteX4" fmla="*/ 567188 w 867791"/>
              <a:gd name="connsiteY4" fmla="*/ 12810 h 1309315"/>
              <a:gd name="connsiteX5" fmla="*/ 717366 w 867791"/>
              <a:gd name="connsiteY5" fmla="*/ 168501 h 1309315"/>
              <a:gd name="connsiteX6" fmla="*/ 860184 w 867791"/>
              <a:gd name="connsiteY6" fmla="*/ 961196 h 1309315"/>
              <a:gd name="connsiteX7" fmla="*/ 784134 w 867791"/>
              <a:gd name="connsiteY7" fmla="*/ 1245445 h 1309315"/>
              <a:gd name="connsiteX8" fmla="*/ 256000 w 867791"/>
              <a:gd name="connsiteY8" fmla="*/ 1301490 h 1309315"/>
              <a:gd name="connsiteX9" fmla="*/ 155507 w 867791"/>
              <a:gd name="connsiteY9" fmla="*/ 1123118 h 1309315"/>
              <a:gd name="connsiteX10" fmla="*/ 125663 w 867791"/>
              <a:gd name="connsiteY10" fmla="*/ 507028 h 1309315"/>
              <a:gd name="connsiteX11" fmla="*/ 6961 w 867791"/>
              <a:gd name="connsiteY11" fmla="*/ 541531 h 1309315"/>
              <a:gd name="connsiteX0" fmla="*/ 6961 w 867791"/>
              <a:gd name="connsiteY0" fmla="*/ 539700 h 1307484"/>
              <a:gd name="connsiteX1" fmla="*/ 96872 w 867791"/>
              <a:gd name="connsiteY1" fmla="*/ 371181 h 1307484"/>
              <a:gd name="connsiteX2" fmla="*/ 77366 w 867791"/>
              <a:gd name="connsiteY2" fmla="*/ 91980 h 1307484"/>
              <a:gd name="connsiteX3" fmla="*/ 216382 w 867791"/>
              <a:gd name="connsiteY3" fmla="*/ 21647 h 1307484"/>
              <a:gd name="connsiteX4" fmla="*/ 567188 w 867791"/>
              <a:gd name="connsiteY4" fmla="*/ 10979 h 1307484"/>
              <a:gd name="connsiteX5" fmla="*/ 717366 w 867791"/>
              <a:gd name="connsiteY5" fmla="*/ 166670 h 1307484"/>
              <a:gd name="connsiteX6" fmla="*/ 860184 w 867791"/>
              <a:gd name="connsiteY6" fmla="*/ 959365 h 1307484"/>
              <a:gd name="connsiteX7" fmla="*/ 784134 w 867791"/>
              <a:gd name="connsiteY7" fmla="*/ 1243614 h 1307484"/>
              <a:gd name="connsiteX8" fmla="*/ 256000 w 867791"/>
              <a:gd name="connsiteY8" fmla="*/ 1299659 h 1307484"/>
              <a:gd name="connsiteX9" fmla="*/ 155507 w 867791"/>
              <a:gd name="connsiteY9" fmla="*/ 1121287 h 1307484"/>
              <a:gd name="connsiteX10" fmla="*/ 125663 w 867791"/>
              <a:gd name="connsiteY10" fmla="*/ 505197 h 1307484"/>
              <a:gd name="connsiteX11" fmla="*/ 6961 w 867791"/>
              <a:gd name="connsiteY11" fmla="*/ 539700 h 1307484"/>
              <a:gd name="connsiteX0" fmla="*/ 6961 w 867791"/>
              <a:gd name="connsiteY0" fmla="*/ 550995 h 1318779"/>
              <a:gd name="connsiteX1" fmla="*/ 96872 w 867791"/>
              <a:gd name="connsiteY1" fmla="*/ 382476 h 1318779"/>
              <a:gd name="connsiteX2" fmla="*/ 77366 w 867791"/>
              <a:gd name="connsiteY2" fmla="*/ 103275 h 1318779"/>
              <a:gd name="connsiteX3" fmla="*/ 229757 w 867791"/>
              <a:gd name="connsiteY3" fmla="*/ 9471 h 1318779"/>
              <a:gd name="connsiteX4" fmla="*/ 567188 w 867791"/>
              <a:gd name="connsiteY4" fmla="*/ 22274 h 1318779"/>
              <a:gd name="connsiteX5" fmla="*/ 717366 w 867791"/>
              <a:gd name="connsiteY5" fmla="*/ 177965 h 1318779"/>
              <a:gd name="connsiteX6" fmla="*/ 860184 w 867791"/>
              <a:gd name="connsiteY6" fmla="*/ 970660 h 1318779"/>
              <a:gd name="connsiteX7" fmla="*/ 784134 w 867791"/>
              <a:gd name="connsiteY7" fmla="*/ 1254909 h 1318779"/>
              <a:gd name="connsiteX8" fmla="*/ 256000 w 867791"/>
              <a:gd name="connsiteY8" fmla="*/ 1310954 h 1318779"/>
              <a:gd name="connsiteX9" fmla="*/ 155507 w 867791"/>
              <a:gd name="connsiteY9" fmla="*/ 1132582 h 1318779"/>
              <a:gd name="connsiteX10" fmla="*/ 125663 w 867791"/>
              <a:gd name="connsiteY10" fmla="*/ 516492 h 1318779"/>
              <a:gd name="connsiteX11" fmla="*/ 6961 w 867791"/>
              <a:gd name="connsiteY11" fmla="*/ 550995 h 1318779"/>
              <a:gd name="connsiteX0" fmla="*/ 6961 w 867791"/>
              <a:gd name="connsiteY0" fmla="*/ 560584 h 1328368"/>
              <a:gd name="connsiteX1" fmla="*/ 96872 w 867791"/>
              <a:gd name="connsiteY1" fmla="*/ 392065 h 1328368"/>
              <a:gd name="connsiteX2" fmla="*/ 77366 w 867791"/>
              <a:gd name="connsiteY2" fmla="*/ 112864 h 1328368"/>
              <a:gd name="connsiteX3" fmla="*/ 229757 w 867791"/>
              <a:gd name="connsiteY3" fmla="*/ 19060 h 1328368"/>
              <a:gd name="connsiteX4" fmla="*/ 566246 w 867791"/>
              <a:gd name="connsiteY4" fmla="*/ 15575 h 1328368"/>
              <a:gd name="connsiteX5" fmla="*/ 717366 w 867791"/>
              <a:gd name="connsiteY5" fmla="*/ 187554 h 1328368"/>
              <a:gd name="connsiteX6" fmla="*/ 860184 w 867791"/>
              <a:gd name="connsiteY6" fmla="*/ 980249 h 1328368"/>
              <a:gd name="connsiteX7" fmla="*/ 784134 w 867791"/>
              <a:gd name="connsiteY7" fmla="*/ 1264498 h 1328368"/>
              <a:gd name="connsiteX8" fmla="*/ 256000 w 867791"/>
              <a:gd name="connsiteY8" fmla="*/ 1320543 h 1328368"/>
              <a:gd name="connsiteX9" fmla="*/ 155507 w 867791"/>
              <a:gd name="connsiteY9" fmla="*/ 1142171 h 1328368"/>
              <a:gd name="connsiteX10" fmla="*/ 125663 w 867791"/>
              <a:gd name="connsiteY10" fmla="*/ 526081 h 1328368"/>
              <a:gd name="connsiteX11" fmla="*/ 6961 w 867791"/>
              <a:gd name="connsiteY11" fmla="*/ 560584 h 1328368"/>
              <a:gd name="connsiteX0" fmla="*/ 6961 w 865870"/>
              <a:gd name="connsiteY0" fmla="*/ 560584 h 1328871"/>
              <a:gd name="connsiteX1" fmla="*/ 96872 w 865870"/>
              <a:gd name="connsiteY1" fmla="*/ 392065 h 1328871"/>
              <a:gd name="connsiteX2" fmla="*/ 77366 w 865870"/>
              <a:gd name="connsiteY2" fmla="*/ 112864 h 1328871"/>
              <a:gd name="connsiteX3" fmla="*/ 229757 w 865870"/>
              <a:gd name="connsiteY3" fmla="*/ 19060 h 1328871"/>
              <a:gd name="connsiteX4" fmla="*/ 566246 w 865870"/>
              <a:gd name="connsiteY4" fmla="*/ 15575 h 1328871"/>
              <a:gd name="connsiteX5" fmla="*/ 717366 w 865870"/>
              <a:gd name="connsiteY5" fmla="*/ 187554 h 1328871"/>
              <a:gd name="connsiteX6" fmla="*/ 860184 w 865870"/>
              <a:gd name="connsiteY6" fmla="*/ 980249 h 1328871"/>
              <a:gd name="connsiteX7" fmla="*/ 784134 w 865870"/>
              <a:gd name="connsiteY7" fmla="*/ 1264498 h 1328871"/>
              <a:gd name="connsiteX8" fmla="*/ 314963 w 865870"/>
              <a:gd name="connsiteY8" fmla="*/ 1321127 h 1328871"/>
              <a:gd name="connsiteX9" fmla="*/ 155507 w 865870"/>
              <a:gd name="connsiteY9" fmla="*/ 1142171 h 1328871"/>
              <a:gd name="connsiteX10" fmla="*/ 125663 w 865870"/>
              <a:gd name="connsiteY10" fmla="*/ 526081 h 1328871"/>
              <a:gd name="connsiteX11" fmla="*/ 6961 w 865870"/>
              <a:gd name="connsiteY11" fmla="*/ 560584 h 1328871"/>
              <a:gd name="connsiteX0" fmla="*/ 6961 w 865870"/>
              <a:gd name="connsiteY0" fmla="*/ 560584 h 1328712"/>
              <a:gd name="connsiteX1" fmla="*/ 96872 w 865870"/>
              <a:gd name="connsiteY1" fmla="*/ 392065 h 1328712"/>
              <a:gd name="connsiteX2" fmla="*/ 77366 w 865870"/>
              <a:gd name="connsiteY2" fmla="*/ 112864 h 1328712"/>
              <a:gd name="connsiteX3" fmla="*/ 229757 w 865870"/>
              <a:gd name="connsiteY3" fmla="*/ 19060 h 1328712"/>
              <a:gd name="connsiteX4" fmla="*/ 566246 w 865870"/>
              <a:gd name="connsiteY4" fmla="*/ 15575 h 1328712"/>
              <a:gd name="connsiteX5" fmla="*/ 717366 w 865870"/>
              <a:gd name="connsiteY5" fmla="*/ 187554 h 1328712"/>
              <a:gd name="connsiteX6" fmla="*/ 860184 w 865870"/>
              <a:gd name="connsiteY6" fmla="*/ 980249 h 1328712"/>
              <a:gd name="connsiteX7" fmla="*/ 784134 w 865870"/>
              <a:gd name="connsiteY7" fmla="*/ 1264498 h 1328712"/>
              <a:gd name="connsiteX8" fmla="*/ 314963 w 865870"/>
              <a:gd name="connsiteY8" fmla="*/ 1321127 h 1328712"/>
              <a:gd name="connsiteX9" fmla="*/ 177736 w 865870"/>
              <a:gd name="connsiteY9" fmla="*/ 1144426 h 1328712"/>
              <a:gd name="connsiteX10" fmla="*/ 125663 w 865870"/>
              <a:gd name="connsiteY10" fmla="*/ 526081 h 1328712"/>
              <a:gd name="connsiteX11" fmla="*/ 6961 w 865870"/>
              <a:gd name="connsiteY11" fmla="*/ 560584 h 1328712"/>
              <a:gd name="connsiteX0" fmla="*/ 6961 w 864913"/>
              <a:gd name="connsiteY0" fmla="*/ 560584 h 1327274"/>
              <a:gd name="connsiteX1" fmla="*/ 96872 w 864913"/>
              <a:gd name="connsiteY1" fmla="*/ 392065 h 1327274"/>
              <a:gd name="connsiteX2" fmla="*/ 77366 w 864913"/>
              <a:gd name="connsiteY2" fmla="*/ 112864 h 1327274"/>
              <a:gd name="connsiteX3" fmla="*/ 229757 w 864913"/>
              <a:gd name="connsiteY3" fmla="*/ 19060 h 1327274"/>
              <a:gd name="connsiteX4" fmla="*/ 566246 w 864913"/>
              <a:gd name="connsiteY4" fmla="*/ 15575 h 1327274"/>
              <a:gd name="connsiteX5" fmla="*/ 717366 w 864913"/>
              <a:gd name="connsiteY5" fmla="*/ 187554 h 1327274"/>
              <a:gd name="connsiteX6" fmla="*/ 860184 w 864913"/>
              <a:gd name="connsiteY6" fmla="*/ 980249 h 1327274"/>
              <a:gd name="connsiteX7" fmla="*/ 784134 w 864913"/>
              <a:gd name="connsiteY7" fmla="*/ 1264498 h 1327274"/>
              <a:gd name="connsiteX8" fmla="*/ 351698 w 864913"/>
              <a:gd name="connsiteY8" fmla="*/ 1319456 h 1327274"/>
              <a:gd name="connsiteX9" fmla="*/ 177736 w 864913"/>
              <a:gd name="connsiteY9" fmla="*/ 1144426 h 1327274"/>
              <a:gd name="connsiteX10" fmla="*/ 125663 w 864913"/>
              <a:gd name="connsiteY10" fmla="*/ 526081 h 1327274"/>
              <a:gd name="connsiteX11" fmla="*/ 6961 w 864913"/>
              <a:gd name="connsiteY11" fmla="*/ 560584 h 1327274"/>
              <a:gd name="connsiteX0" fmla="*/ 6961 w 878410"/>
              <a:gd name="connsiteY0" fmla="*/ 560584 h 1325203"/>
              <a:gd name="connsiteX1" fmla="*/ 96872 w 878410"/>
              <a:gd name="connsiteY1" fmla="*/ 392065 h 1325203"/>
              <a:gd name="connsiteX2" fmla="*/ 77366 w 878410"/>
              <a:gd name="connsiteY2" fmla="*/ 112864 h 1325203"/>
              <a:gd name="connsiteX3" fmla="*/ 229757 w 878410"/>
              <a:gd name="connsiteY3" fmla="*/ 19060 h 1325203"/>
              <a:gd name="connsiteX4" fmla="*/ 566246 w 878410"/>
              <a:gd name="connsiteY4" fmla="*/ 15575 h 1325203"/>
              <a:gd name="connsiteX5" fmla="*/ 717366 w 878410"/>
              <a:gd name="connsiteY5" fmla="*/ 187554 h 1325203"/>
              <a:gd name="connsiteX6" fmla="*/ 860184 w 878410"/>
              <a:gd name="connsiteY6" fmla="*/ 980249 h 1325203"/>
              <a:gd name="connsiteX7" fmla="*/ 819942 w 878410"/>
              <a:gd name="connsiteY7" fmla="*/ 1254587 h 1325203"/>
              <a:gd name="connsiteX8" fmla="*/ 351698 w 878410"/>
              <a:gd name="connsiteY8" fmla="*/ 1319456 h 1325203"/>
              <a:gd name="connsiteX9" fmla="*/ 177736 w 878410"/>
              <a:gd name="connsiteY9" fmla="*/ 1144426 h 1325203"/>
              <a:gd name="connsiteX10" fmla="*/ 125663 w 878410"/>
              <a:gd name="connsiteY10" fmla="*/ 526081 h 1325203"/>
              <a:gd name="connsiteX11" fmla="*/ 6961 w 878410"/>
              <a:gd name="connsiteY11" fmla="*/ 560584 h 1325203"/>
              <a:gd name="connsiteX0" fmla="*/ 6961 w 879480"/>
              <a:gd name="connsiteY0" fmla="*/ 560584 h 1324478"/>
              <a:gd name="connsiteX1" fmla="*/ 96872 w 879480"/>
              <a:gd name="connsiteY1" fmla="*/ 392065 h 1324478"/>
              <a:gd name="connsiteX2" fmla="*/ 77366 w 879480"/>
              <a:gd name="connsiteY2" fmla="*/ 112864 h 1324478"/>
              <a:gd name="connsiteX3" fmla="*/ 229757 w 879480"/>
              <a:gd name="connsiteY3" fmla="*/ 19060 h 1324478"/>
              <a:gd name="connsiteX4" fmla="*/ 566246 w 879480"/>
              <a:gd name="connsiteY4" fmla="*/ 15575 h 1324478"/>
              <a:gd name="connsiteX5" fmla="*/ 717366 w 879480"/>
              <a:gd name="connsiteY5" fmla="*/ 187554 h 1324478"/>
              <a:gd name="connsiteX6" fmla="*/ 861931 w 879480"/>
              <a:gd name="connsiteY6" fmla="*/ 1026005 h 1324478"/>
              <a:gd name="connsiteX7" fmla="*/ 819942 w 879480"/>
              <a:gd name="connsiteY7" fmla="*/ 1254587 h 1324478"/>
              <a:gd name="connsiteX8" fmla="*/ 351698 w 879480"/>
              <a:gd name="connsiteY8" fmla="*/ 1319456 h 1324478"/>
              <a:gd name="connsiteX9" fmla="*/ 177736 w 879480"/>
              <a:gd name="connsiteY9" fmla="*/ 1144426 h 1324478"/>
              <a:gd name="connsiteX10" fmla="*/ 125663 w 879480"/>
              <a:gd name="connsiteY10" fmla="*/ 526081 h 1324478"/>
              <a:gd name="connsiteX11" fmla="*/ 6961 w 879480"/>
              <a:gd name="connsiteY11" fmla="*/ 560584 h 1324478"/>
              <a:gd name="connsiteX0" fmla="*/ 6961 w 864502"/>
              <a:gd name="connsiteY0" fmla="*/ 560584 h 1326578"/>
              <a:gd name="connsiteX1" fmla="*/ 96872 w 864502"/>
              <a:gd name="connsiteY1" fmla="*/ 392065 h 1326578"/>
              <a:gd name="connsiteX2" fmla="*/ 77366 w 864502"/>
              <a:gd name="connsiteY2" fmla="*/ 112864 h 1326578"/>
              <a:gd name="connsiteX3" fmla="*/ 229757 w 864502"/>
              <a:gd name="connsiteY3" fmla="*/ 19060 h 1326578"/>
              <a:gd name="connsiteX4" fmla="*/ 566246 w 864502"/>
              <a:gd name="connsiteY4" fmla="*/ 15575 h 1326578"/>
              <a:gd name="connsiteX5" fmla="*/ 717366 w 864502"/>
              <a:gd name="connsiteY5" fmla="*/ 187554 h 1326578"/>
              <a:gd name="connsiteX6" fmla="*/ 861931 w 864502"/>
              <a:gd name="connsiteY6" fmla="*/ 1026005 h 1326578"/>
              <a:gd name="connsiteX7" fmla="*/ 773212 w 864502"/>
              <a:gd name="connsiteY7" fmla="*/ 1266151 h 1326578"/>
              <a:gd name="connsiteX8" fmla="*/ 351698 w 864502"/>
              <a:gd name="connsiteY8" fmla="*/ 1319456 h 1326578"/>
              <a:gd name="connsiteX9" fmla="*/ 177736 w 864502"/>
              <a:gd name="connsiteY9" fmla="*/ 1144426 h 1326578"/>
              <a:gd name="connsiteX10" fmla="*/ 125663 w 864502"/>
              <a:gd name="connsiteY10" fmla="*/ 526081 h 1326578"/>
              <a:gd name="connsiteX11" fmla="*/ 6961 w 864502"/>
              <a:gd name="connsiteY11" fmla="*/ 560584 h 1326578"/>
              <a:gd name="connsiteX0" fmla="*/ 6961 w 864110"/>
              <a:gd name="connsiteY0" fmla="*/ 560584 h 1331877"/>
              <a:gd name="connsiteX1" fmla="*/ 96872 w 864110"/>
              <a:gd name="connsiteY1" fmla="*/ 392065 h 1331877"/>
              <a:gd name="connsiteX2" fmla="*/ 77366 w 864110"/>
              <a:gd name="connsiteY2" fmla="*/ 112864 h 1331877"/>
              <a:gd name="connsiteX3" fmla="*/ 229757 w 864110"/>
              <a:gd name="connsiteY3" fmla="*/ 19060 h 1331877"/>
              <a:gd name="connsiteX4" fmla="*/ 566246 w 864110"/>
              <a:gd name="connsiteY4" fmla="*/ 15575 h 1331877"/>
              <a:gd name="connsiteX5" fmla="*/ 717366 w 864110"/>
              <a:gd name="connsiteY5" fmla="*/ 187554 h 1331877"/>
              <a:gd name="connsiteX6" fmla="*/ 861931 w 864110"/>
              <a:gd name="connsiteY6" fmla="*/ 1026005 h 1331877"/>
              <a:gd name="connsiteX7" fmla="*/ 773212 w 864110"/>
              <a:gd name="connsiteY7" fmla="*/ 1266151 h 1331877"/>
              <a:gd name="connsiteX8" fmla="*/ 386884 w 864110"/>
              <a:gd name="connsiteY8" fmla="*/ 1325422 h 1331877"/>
              <a:gd name="connsiteX9" fmla="*/ 177736 w 864110"/>
              <a:gd name="connsiteY9" fmla="*/ 1144426 h 1331877"/>
              <a:gd name="connsiteX10" fmla="*/ 125663 w 864110"/>
              <a:gd name="connsiteY10" fmla="*/ 526081 h 1331877"/>
              <a:gd name="connsiteX11" fmla="*/ 6961 w 864110"/>
              <a:gd name="connsiteY11" fmla="*/ 560584 h 1331877"/>
              <a:gd name="connsiteX0" fmla="*/ 6961 w 864110"/>
              <a:gd name="connsiteY0" fmla="*/ 560584 h 1332354"/>
              <a:gd name="connsiteX1" fmla="*/ 96872 w 864110"/>
              <a:gd name="connsiteY1" fmla="*/ 392065 h 1332354"/>
              <a:gd name="connsiteX2" fmla="*/ 77366 w 864110"/>
              <a:gd name="connsiteY2" fmla="*/ 112864 h 1332354"/>
              <a:gd name="connsiteX3" fmla="*/ 229757 w 864110"/>
              <a:gd name="connsiteY3" fmla="*/ 19060 h 1332354"/>
              <a:gd name="connsiteX4" fmla="*/ 566246 w 864110"/>
              <a:gd name="connsiteY4" fmla="*/ 15575 h 1332354"/>
              <a:gd name="connsiteX5" fmla="*/ 717366 w 864110"/>
              <a:gd name="connsiteY5" fmla="*/ 187554 h 1332354"/>
              <a:gd name="connsiteX6" fmla="*/ 861931 w 864110"/>
              <a:gd name="connsiteY6" fmla="*/ 1026005 h 1332354"/>
              <a:gd name="connsiteX7" fmla="*/ 773212 w 864110"/>
              <a:gd name="connsiteY7" fmla="*/ 1266151 h 1332354"/>
              <a:gd name="connsiteX8" fmla="*/ 386884 w 864110"/>
              <a:gd name="connsiteY8" fmla="*/ 1325422 h 1332354"/>
              <a:gd name="connsiteX9" fmla="*/ 197485 w 864110"/>
              <a:gd name="connsiteY9" fmla="*/ 1137282 h 1332354"/>
              <a:gd name="connsiteX10" fmla="*/ 125663 w 864110"/>
              <a:gd name="connsiteY10" fmla="*/ 526081 h 1332354"/>
              <a:gd name="connsiteX11" fmla="*/ 6961 w 864110"/>
              <a:gd name="connsiteY11" fmla="*/ 560584 h 1332354"/>
              <a:gd name="connsiteX0" fmla="*/ 6961 w 864110"/>
              <a:gd name="connsiteY0" fmla="*/ 560674 h 1332444"/>
              <a:gd name="connsiteX1" fmla="*/ 96872 w 864110"/>
              <a:gd name="connsiteY1" fmla="*/ 392155 h 1332444"/>
              <a:gd name="connsiteX2" fmla="*/ 79552 w 864110"/>
              <a:gd name="connsiteY2" fmla="*/ 114810 h 1332444"/>
              <a:gd name="connsiteX3" fmla="*/ 229757 w 864110"/>
              <a:gd name="connsiteY3" fmla="*/ 19150 h 1332444"/>
              <a:gd name="connsiteX4" fmla="*/ 566246 w 864110"/>
              <a:gd name="connsiteY4" fmla="*/ 15665 h 1332444"/>
              <a:gd name="connsiteX5" fmla="*/ 717366 w 864110"/>
              <a:gd name="connsiteY5" fmla="*/ 187644 h 1332444"/>
              <a:gd name="connsiteX6" fmla="*/ 861931 w 864110"/>
              <a:gd name="connsiteY6" fmla="*/ 1026095 h 1332444"/>
              <a:gd name="connsiteX7" fmla="*/ 773212 w 864110"/>
              <a:gd name="connsiteY7" fmla="*/ 1266241 h 1332444"/>
              <a:gd name="connsiteX8" fmla="*/ 386884 w 864110"/>
              <a:gd name="connsiteY8" fmla="*/ 1325512 h 1332444"/>
              <a:gd name="connsiteX9" fmla="*/ 197485 w 864110"/>
              <a:gd name="connsiteY9" fmla="*/ 1137372 h 1332444"/>
              <a:gd name="connsiteX10" fmla="*/ 125663 w 864110"/>
              <a:gd name="connsiteY10" fmla="*/ 526171 h 1332444"/>
              <a:gd name="connsiteX11" fmla="*/ 6961 w 864110"/>
              <a:gd name="connsiteY11" fmla="*/ 560674 h 1332444"/>
              <a:gd name="connsiteX0" fmla="*/ 8576 w 843625"/>
              <a:gd name="connsiteY0" fmla="*/ 550409 h 1332444"/>
              <a:gd name="connsiteX1" fmla="*/ 76387 w 843625"/>
              <a:gd name="connsiteY1" fmla="*/ 392155 h 1332444"/>
              <a:gd name="connsiteX2" fmla="*/ 59067 w 843625"/>
              <a:gd name="connsiteY2" fmla="*/ 114810 h 1332444"/>
              <a:gd name="connsiteX3" fmla="*/ 209272 w 843625"/>
              <a:gd name="connsiteY3" fmla="*/ 19150 h 1332444"/>
              <a:gd name="connsiteX4" fmla="*/ 545761 w 843625"/>
              <a:gd name="connsiteY4" fmla="*/ 15665 h 1332444"/>
              <a:gd name="connsiteX5" fmla="*/ 696881 w 843625"/>
              <a:gd name="connsiteY5" fmla="*/ 187644 h 1332444"/>
              <a:gd name="connsiteX6" fmla="*/ 841446 w 843625"/>
              <a:gd name="connsiteY6" fmla="*/ 1026095 h 1332444"/>
              <a:gd name="connsiteX7" fmla="*/ 752727 w 843625"/>
              <a:gd name="connsiteY7" fmla="*/ 1266241 h 1332444"/>
              <a:gd name="connsiteX8" fmla="*/ 366399 w 843625"/>
              <a:gd name="connsiteY8" fmla="*/ 1325512 h 1332444"/>
              <a:gd name="connsiteX9" fmla="*/ 177000 w 843625"/>
              <a:gd name="connsiteY9" fmla="*/ 1137372 h 1332444"/>
              <a:gd name="connsiteX10" fmla="*/ 105178 w 843625"/>
              <a:gd name="connsiteY10" fmla="*/ 526171 h 1332444"/>
              <a:gd name="connsiteX11" fmla="*/ 8576 w 843625"/>
              <a:gd name="connsiteY11" fmla="*/ 550409 h 1332444"/>
              <a:gd name="connsiteX0" fmla="*/ 8576 w 843625"/>
              <a:gd name="connsiteY0" fmla="*/ 550409 h 1332444"/>
              <a:gd name="connsiteX1" fmla="*/ 76387 w 843625"/>
              <a:gd name="connsiteY1" fmla="*/ 392155 h 1332444"/>
              <a:gd name="connsiteX2" fmla="*/ 59067 w 843625"/>
              <a:gd name="connsiteY2" fmla="*/ 114810 h 1332444"/>
              <a:gd name="connsiteX3" fmla="*/ 209272 w 843625"/>
              <a:gd name="connsiteY3" fmla="*/ 19150 h 1332444"/>
              <a:gd name="connsiteX4" fmla="*/ 545761 w 843625"/>
              <a:gd name="connsiteY4" fmla="*/ 15665 h 1332444"/>
              <a:gd name="connsiteX5" fmla="*/ 696881 w 843625"/>
              <a:gd name="connsiteY5" fmla="*/ 187644 h 1332444"/>
              <a:gd name="connsiteX6" fmla="*/ 841446 w 843625"/>
              <a:gd name="connsiteY6" fmla="*/ 1026095 h 1332444"/>
              <a:gd name="connsiteX7" fmla="*/ 752727 w 843625"/>
              <a:gd name="connsiteY7" fmla="*/ 1266241 h 1332444"/>
              <a:gd name="connsiteX8" fmla="*/ 366399 w 843625"/>
              <a:gd name="connsiteY8" fmla="*/ 1325512 h 1332444"/>
              <a:gd name="connsiteX9" fmla="*/ 177000 w 843625"/>
              <a:gd name="connsiteY9" fmla="*/ 1137372 h 1332444"/>
              <a:gd name="connsiteX10" fmla="*/ 105178 w 843625"/>
              <a:gd name="connsiteY10" fmla="*/ 526171 h 1332444"/>
              <a:gd name="connsiteX11" fmla="*/ 8576 w 843625"/>
              <a:gd name="connsiteY11" fmla="*/ 550409 h 1332444"/>
              <a:gd name="connsiteX0" fmla="*/ 8576 w 843625"/>
              <a:gd name="connsiteY0" fmla="*/ 550409 h 1332528"/>
              <a:gd name="connsiteX1" fmla="*/ 76387 w 843625"/>
              <a:gd name="connsiteY1" fmla="*/ 392155 h 1332528"/>
              <a:gd name="connsiteX2" fmla="*/ 59067 w 843625"/>
              <a:gd name="connsiteY2" fmla="*/ 114810 h 1332528"/>
              <a:gd name="connsiteX3" fmla="*/ 209272 w 843625"/>
              <a:gd name="connsiteY3" fmla="*/ 19150 h 1332528"/>
              <a:gd name="connsiteX4" fmla="*/ 545761 w 843625"/>
              <a:gd name="connsiteY4" fmla="*/ 15665 h 1332528"/>
              <a:gd name="connsiteX5" fmla="*/ 696881 w 843625"/>
              <a:gd name="connsiteY5" fmla="*/ 187644 h 1332528"/>
              <a:gd name="connsiteX6" fmla="*/ 841446 w 843625"/>
              <a:gd name="connsiteY6" fmla="*/ 1026095 h 1332528"/>
              <a:gd name="connsiteX7" fmla="*/ 752727 w 843625"/>
              <a:gd name="connsiteY7" fmla="*/ 1266241 h 1332528"/>
              <a:gd name="connsiteX8" fmla="*/ 366399 w 843625"/>
              <a:gd name="connsiteY8" fmla="*/ 1325512 h 1332528"/>
              <a:gd name="connsiteX9" fmla="*/ 184643 w 843625"/>
              <a:gd name="connsiteY9" fmla="*/ 1136120 h 1332528"/>
              <a:gd name="connsiteX10" fmla="*/ 105178 w 843625"/>
              <a:gd name="connsiteY10" fmla="*/ 526171 h 1332528"/>
              <a:gd name="connsiteX11" fmla="*/ 8576 w 843625"/>
              <a:gd name="connsiteY11" fmla="*/ 550409 h 1332528"/>
              <a:gd name="connsiteX0" fmla="*/ 8576 w 843404"/>
              <a:gd name="connsiteY0" fmla="*/ 550409 h 1327013"/>
              <a:gd name="connsiteX1" fmla="*/ 76387 w 843404"/>
              <a:gd name="connsiteY1" fmla="*/ 392155 h 1327013"/>
              <a:gd name="connsiteX2" fmla="*/ 59067 w 843404"/>
              <a:gd name="connsiteY2" fmla="*/ 114810 h 1327013"/>
              <a:gd name="connsiteX3" fmla="*/ 209272 w 843404"/>
              <a:gd name="connsiteY3" fmla="*/ 19150 h 1327013"/>
              <a:gd name="connsiteX4" fmla="*/ 545761 w 843404"/>
              <a:gd name="connsiteY4" fmla="*/ 15665 h 1327013"/>
              <a:gd name="connsiteX5" fmla="*/ 696881 w 843404"/>
              <a:gd name="connsiteY5" fmla="*/ 187644 h 1327013"/>
              <a:gd name="connsiteX6" fmla="*/ 841446 w 843404"/>
              <a:gd name="connsiteY6" fmla="*/ 1026095 h 1327013"/>
              <a:gd name="connsiteX7" fmla="*/ 752727 w 843404"/>
              <a:gd name="connsiteY7" fmla="*/ 1266241 h 1327013"/>
              <a:gd name="connsiteX8" fmla="*/ 390961 w 843404"/>
              <a:gd name="connsiteY8" fmla="*/ 1319274 h 1327013"/>
              <a:gd name="connsiteX9" fmla="*/ 184643 w 843404"/>
              <a:gd name="connsiteY9" fmla="*/ 1136120 h 1327013"/>
              <a:gd name="connsiteX10" fmla="*/ 105178 w 843404"/>
              <a:gd name="connsiteY10" fmla="*/ 526171 h 1327013"/>
              <a:gd name="connsiteX11" fmla="*/ 8576 w 843404"/>
              <a:gd name="connsiteY11" fmla="*/ 550409 h 1327013"/>
              <a:gd name="connsiteX0" fmla="*/ 8576 w 843404"/>
              <a:gd name="connsiteY0" fmla="*/ 567995 h 1344599"/>
              <a:gd name="connsiteX1" fmla="*/ 76387 w 843404"/>
              <a:gd name="connsiteY1" fmla="*/ 409741 h 1344599"/>
              <a:gd name="connsiteX2" fmla="*/ 59067 w 843404"/>
              <a:gd name="connsiteY2" fmla="*/ 132396 h 1344599"/>
              <a:gd name="connsiteX3" fmla="*/ 262200 w 843404"/>
              <a:gd name="connsiteY3" fmla="*/ 8133 h 1344599"/>
              <a:gd name="connsiteX4" fmla="*/ 545761 w 843404"/>
              <a:gd name="connsiteY4" fmla="*/ 33251 h 1344599"/>
              <a:gd name="connsiteX5" fmla="*/ 696881 w 843404"/>
              <a:gd name="connsiteY5" fmla="*/ 205230 h 1344599"/>
              <a:gd name="connsiteX6" fmla="*/ 841446 w 843404"/>
              <a:gd name="connsiteY6" fmla="*/ 1043681 h 1344599"/>
              <a:gd name="connsiteX7" fmla="*/ 752727 w 843404"/>
              <a:gd name="connsiteY7" fmla="*/ 1283827 h 1344599"/>
              <a:gd name="connsiteX8" fmla="*/ 390961 w 843404"/>
              <a:gd name="connsiteY8" fmla="*/ 1336860 h 1344599"/>
              <a:gd name="connsiteX9" fmla="*/ 184643 w 843404"/>
              <a:gd name="connsiteY9" fmla="*/ 1153706 h 1344599"/>
              <a:gd name="connsiteX10" fmla="*/ 105178 w 843404"/>
              <a:gd name="connsiteY10" fmla="*/ 543757 h 1344599"/>
              <a:gd name="connsiteX11" fmla="*/ 8576 w 843404"/>
              <a:gd name="connsiteY11" fmla="*/ 567995 h 1344599"/>
              <a:gd name="connsiteX0" fmla="*/ 8576 w 843404"/>
              <a:gd name="connsiteY0" fmla="*/ 567509 h 1344113"/>
              <a:gd name="connsiteX1" fmla="*/ 76387 w 843404"/>
              <a:gd name="connsiteY1" fmla="*/ 409255 h 1344113"/>
              <a:gd name="connsiteX2" fmla="*/ 99190 w 843404"/>
              <a:gd name="connsiteY2" fmla="*/ 125338 h 1344113"/>
              <a:gd name="connsiteX3" fmla="*/ 262200 w 843404"/>
              <a:gd name="connsiteY3" fmla="*/ 7647 h 1344113"/>
              <a:gd name="connsiteX4" fmla="*/ 545761 w 843404"/>
              <a:gd name="connsiteY4" fmla="*/ 32765 h 1344113"/>
              <a:gd name="connsiteX5" fmla="*/ 696881 w 843404"/>
              <a:gd name="connsiteY5" fmla="*/ 204744 h 1344113"/>
              <a:gd name="connsiteX6" fmla="*/ 841446 w 843404"/>
              <a:gd name="connsiteY6" fmla="*/ 1043195 h 1344113"/>
              <a:gd name="connsiteX7" fmla="*/ 752727 w 843404"/>
              <a:gd name="connsiteY7" fmla="*/ 1283341 h 1344113"/>
              <a:gd name="connsiteX8" fmla="*/ 390961 w 843404"/>
              <a:gd name="connsiteY8" fmla="*/ 1336374 h 1344113"/>
              <a:gd name="connsiteX9" fmla="*/ 184643 w 843404"/>
              <a:gd name="connsiteY9" fmla="*/ 1153220 h 1344113"/>
              <a:gd name="connsiteX10" fmla="*/ 105178 w 843404"/>
              <a:gd name="connsiteY10" fmla="*/ 543271 h 1344113"/>
              <a:gd name="connsiteX11" fmla="*/ 8576 w 843404"/>
              <a:gd name="connsiteY11" fmla="*/ 567509 h 1344113"/>
              <a:gd name="connsiteX0" fmla="*/ 8576 w 843404"/>
              <a:gd name="connsiteY0" fmla="*/ 566478 h 1343082"/>
              <a:gd name="connsiteX1" fmla="*/ 76387 w 843404"/>
              <a:gd name="connsiteY1" fmla="*/ 408224 h 1343082"/>
              <a:gd name="connsiteX2" fmla="*/ 99190 w 843404"/>
              <a:gd name="connsiteY2" fmla="*/ 124307 h 1343082"/>
              <a:gd name="connsiteX3" fmla="*/ 262200 w 843404"/>
              <a:gd name="connsiteY3" fmla="*/ 6616 h 1343082"/>
              <a:gd name="connsiteX4" fmla="*/ 579343 w 843404"/>
              <a:gd name="connsiteY4" fmla="*/ 35092 h 1343082"/>
              <a:gd name="connsiteX5" fmla="*/ 696881 w 843404"/>
              <a:gd name="connsiteY5" fmla="*/ 203713 h 1343082"/>
              <a:gd name="connsiteX6" fmla="*/ 841446 w 843404"/>
              <a:gd name="connsiteY6" fmla="*/ 1042164 h 1343082"/>
              <a:gd name="connsiteX7" fmla="*/ 752727 w 843404"/>
              <a:gd name="connsiteY7" fmla="*/ 1282310 h 1343082"/>
              <a:gd name="connsiteX8" fmla="*/ 390961 w 843404"/>
              <a:gd name="connsiteY8" fmla="*/ 1335343 h 1343082"/>
              <a:gd name="connsiteX9" fmla="*/ 184643 w 843404"/>
              <a:gd name="connsiteY9" fmla="*/ 1152189 h 1343082"/>
              <a:gd name="connsiteX10" fmla="*/ 105178 w 843404"/>
              <a:gd name="connsiteY10" fmla="*/ 542240 h 1343082"/>
              <a:gd name="connsiteX11" fmla="*/ 8576 w 843404"/>
              <a:gd name="connsiteY11" fmla="*/ 566478 h 1343082"/>
              <a:gd name="connsiteX0" fmla="*/ 8576 w 843404"/>
              <a:gd name="connsiteY0" fmla="*/ 580816 h 1357420"/>
              <a:gd name="connsiteX1" fmla="*/ 76387 w 843404"/>
              <a:gd name="connsiteY1" fmla="*/ 422562 h 1357420"/>
              <a:gd name="connsiteX2" fmla="*/ 99190 w 843404"/>
              <a:gd name="connsiteY2" fmla="*/ 138645 h 1357420"/>
              <a:gd name="connsiteX3" fmla="*/ 308863 w 843404"/>
              <a:gd name="connsiteY3" fmla="*/ 4451 h 1357420"/>
              <a:gd name="connsiteX4" fmla="*/ 579343 w 843404"/>
              <a:gd name="connsiteY4" fmla="*/ 49430 h 1357420"/>
              <a:gd name="connsiteX5" fmla="*/ 696881 w 843404"/>
              <a:gd name="connsiteY5" fmla="*/ 218051 h 1357420"/>
              <a:gd name="connsiteX6" fmla="*/ 841446 w 843404"/>
              <a:gd name="connsiteY6" fmla="*/ 1056502 h 1357420"/>
              <a:gd name="connsiteX7" fmla="*/ 752727 w 843404"/>
              <a:gd name="connsiteY7" fmla="*/ 1296648 h 1357420"/>
              <a:gd name="connsiteX8" fmla="*/ 390961 w 843404"/>
              <a:gd name="connsiteY8" fmla="*/ 1349681 h 1357420"/>
              <a:gd name="connsiteX9" fmla="*/ 184643 w 843404"/>
              <a:gd name="connsiteY9" fmla="*/ 1166527 h 1357420"/>
              <a:gd name="connsiteX10" fmla="*/ 105178 w 843404"/>
              <a:gd name="connsiteY10" fmla="*/ 556578 h 1357420"/>
              <a:gd name="connsiteX11" fmla="*/ 8576 w 843404"/>
              <a:gd name="connsiteY11" fmla="*/ 580816 h 1357420"/>
              <a:gd name="connsiteX0" fmla="*/ 8576 w 842535"/>
              <a:gd name="connsiteY0" fmla="*/ 580879 h 1357483"/>
              <a:gd name="connsiteX1" fmla="*/ 76387 w 842535"/>
              <a:gd name="connsiteY1" fmla="*/ 422625 h 1357483"/>
              <a:gd name="connsiteX2" fmla="*/ 99190 w 842535"/>
              <a:gd name="connsiteY2" fmla="*/ 138708 h 1357483"/>
              <a:gd name="connsiteX3" fmla="*/ 308863 w 842535"/>
              <a:gd name="connsiteY3" fmla="*/ 4514 h 1357483"/>
              <a:gd name="connsiteX4" fmla="*/ 579343 w 842535"/>
              <a:gd name="connsiteY4" fmla="*/ 49493 h 1357483"/>
              <a:gd name="connsiteX5" fmla="*/ 714903 w 842535"/>
              <a:gd name="connsiteY5" fmla="*/ 221806 h 1357483"/>
              <a:gd name="connsiteX6" fmla="*/ 841446 w 842535"/>
              <a:gd name="connsiteY6" fmla="*/ 1056565 h 1357483"/>
              <a:gd name="connsiteX7" fmla="*/ 752727 w 842535"/>
              <a:gd name="connsiteY7" fmla="*/ 1296711 h 1357483"/>
              <a:gd name="connsiteX8" fmla="*/ 390961 w 842535"/>
              <a:gd name="connsiteY8" fmla="*/ 1349744 h 1357483"/>
              <a:gd name="connsiteX9" fmla="*/ 184643 w 842535"/>
              <a:gd name="connsiteY9" fmla="*/ 1166590 h 1357483"/>
              <a:gd name="connsiteX10" fmla="*/ 105178 w 842535"/>
              <a:gd name="connsiteY10" fmla="*/ 556641 h 1357483"/>
              <a:gd name="connsiteX11" fmla="*/ 8576 w 842535"/>
              <a:gd name="connsiteY11" fmla="*/ 580879 h 1357483"/>
              <a:gd name="connsiteX0" fmla="*/ 8576 w 842535"/>
              <a:gd name="connsiteY0" fmla="*/ 577971 h 1354575"/>
              <a:gd name="connsiteX1" fmla="*/ 76387 w 842535"/>
              <a:gd name="connsiteY1" fmla="*/ 419717 h 1354575"/>
              <a:gd name="connsiteX2" fmla="*/ 99190 w 842535"/>
              <a:gd name="connsiteY2" fmla="*/ 135800 h 1354575"/>
              <a:gd name="connsiteX3" fmla="*/ 308863 w 842535"/>
              <a:gd name="connsiteY3" fmla="*/ 1606 h 1354575"/>
              <a:gd name="connsiteX4" fmla="*/ 714903 w 842535"/>
              <a:gd name="connsiteY4" fmla="*/ 218898 h 1354575"/>
              <a:gd name="connsiteX5" fmla="*/ 841446 w 842535"/>
              <a:gd name="connsiteY5" fmla="*/ 1053657 h 1354575"/>
              <a:gd name="connsiteX6" fmla="*/ 752727 w 842535"/>
              <a:gd name="connsiteY6" fmla="*/ 1293803 h 1354575"/>
              <a:gd name="connsiteX7" fmla="*/ 390961 w 842535"/>
              <a:gd name="connsiteY7" fmla="*/ 1346836 h 1354575"/>
              <a:gd name="connsiteX8" fmla="*/ 184643 w 842535"/>
              <a:gd name="connsiteY8" fmla="*/ 1163682 h 1354575"/>
              <a:gd name="connsiteX9" fmla="*/ 105178 w 842535"/>
              <a:gd name="connsiteY9" fmla="*/ 553733 h 1354575"/>
              <a:gd name="connsiteX10" fmla="*/ 8576 w 842535"/>
              <a:gd name="connsiteY10" fmla="*/ 577971 h 1354575"/>
              <a:gd name="connsiteX0" fmla="*/ 8576 w 841897"/>
              <a:gd name="connsiteY0" fmla="*/ 576547 h 1353151"/>
              <a:gd name="connsiteX1" fmla="*/ 76387 w 841897"/>
              <a:gd name="connsiteY1" fmla="*/ 418293 h 1353151"/>
              <a:gd name="connsiteX2" fmla="*/ 99190 w 841897"/>
              <a:gd name="connsiteY2" fmla="*/ 134376 h 1353151"/>
              <a:gd name="connsiteX3" fmla="*/ 308863 w 841897"/>
              <a:gd name="connsiteY3" fmla="*/ 182 h 1353151"/>
              <a:gd name="connsiteX4" fmla="*/ 730941 w 841897"/>
              <a:gd name="connsiteY4" fmla="*/ 159475 h 1353151"/>
              <a:gd name="connsiteX5" fmla="*/ 841446 w 841897"/>
              <a:gd name="connsiteY5" fmla="*/ 1052233 h 1353151"/>
              <a:gd name="connsiteX6" fmla="*/ 752727 w 841897"/>
              <a:gd name="connsiteY6" fmla="*/ 1292379 h 1353151"/>
              <a:gd name="connsiteX7" fmla="*/ 390961 w 841897"/>
              <a:gd name="connsiteY7" fmla="*/ 1345412 h 1353151"/>
              <a:gd name="connsiteX8" fmla="*/ 184643 w 841897"/>
              <a:gd name="connsiteY8" fmla="*/ 1162258 h 1353151"/>
              <a:gd name="connsiteX9" fmla="*/ 105178 w 841897"/>
              <a:gd name="connsiteY9" fmla="*/ 552309 h 1353151"/>
              <a:gd name="connsiteX10" fmla="*/ 8576 w 841897"/>
              <a:gd name="connsiteY10" fmla="*/ 576547 h 1353151"/>
              <a:gd name="connsiteX0" fmla="*/ 8576 w 852902"/>
              <a:gd name="connsiteY0" fmla="*/ 576547 h 1354413"/>
              <a:gd name="connsiteX1" fmla="*/ 76387 w 852902"/>
              <a:gd name="connsiteY1" fmla="*/ 418293 h 1354413"/>
              <a:gd name="connsiteX2" fmla="*/ 99190 w 852902"/>
              <a:gd name="connsiteY2" fmla="*/ 134376 h 1354413"/>
              <a:gd name="connsiteX3" fmla="*/ 308863 w 852902"/>
              <a:gd name="connsiteY3" fmla="*/ 182 h 1354413"/>
              <a:gd name="connsiteX4" fmla="*/ 730941 w 852902"/>
              <a:gd name="connsiteY4" fmla="*/ 159475 h 1354413"/>
              <a:gd name="connsiteX5" fmla="*/ 852579 w 852902"/>
              <a:gd name="connsiteY5" fmla="*/ 1001682 h 1354413"/>
              <a:gd name="connsiteX6" fmla="*/ 752727 w 852902"/>
              <a:gd name="connsiteY6" fmla="*/ 1292379 h 1354413"/>
              <a:gd name="connsiteX7" fmla="*/ 390961 w 852902"/>
              <a:gd name="connsiteY7" fmla="*/ 1345412 h 1354413"/>
              <a:gd name="connsiteX8" fmla="*/ 184643 w 852902"/>
              <a:gd name="connsiteY8" fmla="*/ 1162258 h 1354413"/>
              <a:gd name="connsiteX9" fmla="*/ 105178 w 852902"/>
              <a:gd name="connsiteY9" fmla="*/ 552309 h 1354413"/>
              <a:gd name="connsiteX10" fmla="*/ 8576 w 852902"/>
              <a:gd name="connsiteY10" fmla="*/ 576547 h 1354413"/>
              <a:gd name="connsiteX0" fmla="*/ 9753 w 842440"/>
              <a:gd name="connsiteY0" fmla="*/ 568913 h 1354413"/>
              <a:gd name="connsiteX1" fmla="*/ 65925 w 842440"/>
              <a:gd name="connsiteY1" fmla="*/ 418293 h 1354413"/>
              <a:gd name="connsiteX2" fmla="*/ 88728 w 842440"/>
              <a:gd name="connsiteY2" fmla="*/ 134376 h 1354413"/>
              <a:gd name="connsiteX3" fmla="*/ 298401 w 842440"/>
              <a:gd name="connsiteY3" fmla="*/ 182 h 1354413"/>
              <a:gd name="connsiteX4" fmla="*/ 720479 w 842440"/>
              <a:gd name="connsiteY4" fmla="*/ 159475 h 1354413"/>
              <a:gd name="connsiteX5" fmla="*/ 842117 w 842440"/>
              <a:gd name="connsiteY5" fmla="*/ 1001682 h 1354413"/>
              <a:gd name="connsiteX6" fmla="*/ 742265 w 842440"/>
              <a:gd name="connsiteY6" fmla="*/ 1292379 h 1354413"/>
              <a:gd name="connsiteX7" fmla="*/ 380499 w 842440"/>
              <a:gd name="connsiteY7" fmla="*/ 1345412 h 1354413"/>
              <a:gd name="connsiteX8" fmla="*/ 174181 w 842440"/>
              <a:gd name="connsiteY8" fmla="*/ 1162258 h 1354413"/>
              <a:gd name="connsiteX9" fmla="*/ 94716 w 842440"/>
              <a:gd name="connsiteY9" fmla="*/ 552309 h 1354413"/>
              <a:gd name="connsiteX10" fmla="*/ 9753 w 842440"/>
              <a:gd name="connsiteY10" fmla="*/ 568913 h 1354413"/>
              <a:gd name="connsiteX0" fmla="*/ 9475 w 842162"/>
              <a:gd name="connsiteY0" fmla="*/ 568921 h 1354421"/>
              <a:gd name="connsiteX1" fmla="*/ 68141 w 842162"/>
              <a:gd name="connsiteY1" fmla="*/ 437939 h 1354421"/>
              <a:gd name="connsiteX2" fmla="*/ 88450 w 842162"/>
              <a:gd name="connsiteY2" fmla="*/ 134384 h 1354421"/>
              <a:gd name="connsiteX3" fmla="*/ 298123 w 842162"/>
              <a:gd name="connsiteY3" fmla="*/ 190 h 1354421"/>
              <a:gd name="connsiteX4" fmla="*/ 720201 w 842162"/>
              <a:gd name="connsiteY4" fmla="*/ 159483 h 1354421"/>
              <a:gd name="connsiteX5" fmla="*/ 841839 w 842162"/>
              <a:gd name="connsiteY5" fmla="*/ 1001690 h 1354421"/>
              <a:gd name="connsiteX6" fmla="*/ 741987 w 842162"/>
              <a:gd name="connsiteY6" fmla="*/ 1292387 h 1354421"/>
              <a:gd name="connsiteX7" fmla="*/ 380221 w 842162"/>
              <a:gd name="connsiteY7" fmla="*/ 1345420 h 1354421"/>
              <a:gd name="connsiteX8" fmla="*/ 173903 w 842162"/>
              <a:gd name="connsiteY8" fmla="*/ 1162266 h 1354421"/>
              <a:gd name="connsiteX9" fmla="*/ 94438 w 842162"/>
              <a:gd name="connsiteY9" fmla="*/ 552317 h 1354421"/>
              <a:gd name="connsiteX10" fmla="*/ 9475 w 842162"/>
              <a:gd name="connsiteY10" fmla="*/ 568921 h 1354421"/>
              <a:gd name="connsiteX0" fmla="*/ 9475 w 842162"/>
              <a:gd name="connsiteY0" fmla="*/ 568732 h 1354232"/>
              <a:gd name="connsiteX1" fmla="*/ 68141 w 842162"/>
              <a:gd name="connsiteY1" fmla="*/ 437750 h 1354232"/>
              <a:gd name="connsiteX2" fmla="*/ 86360 w 842162"/>
              <a:gd name="connsiteY2" fmla="*/ 157448 h 1354232"/>
              <a:gd name="connsiteX3" fmla="*/ 298123 w 842162"/>
              <a:gd name="connsiteY3" fmla="*/ 1 h 1354232"/>
              <a:gd name="connsiteX4" fmla="*/ 720201 w 842162"/>
              <a:gd name="connsiteY4" fmla="*/ 159294 h 1354232"/>
              <a:gd name="connsiteX5" fmla="*/ 841839 w 842162"/>
              <a:gd name="connsiteY5" fmla="*/ 1001501 h 1354232"/>
              <a:gd name="connsiteX6" fmla="*/ 741987 w 842162"/>
              <a:gd name="connsiteY6" fmla="*/ 1292198 h 1354232"/>
              <a:gd name="connsiteX7" fmla="*/ 380221 w 842162"/>
              <a:gd name="connsiteY7" fmla="*/ 1345231 h 1354232"/>
              <a:gd name="connsiteX8" fmla="*/ 173903 w 842162"/>
              <a:gd name="connsiteY8" fmla="*/ 1162077 h 1354232"/>
              <a:gd name="connsiteX9" fmla="*/ 94438 w 842162"/>
              <a:gd name="connsiteY9" fmla="*/ 552128 h 1354232"/>
              <a:gd name="connsiteX10" fmla="*/ 9475 w 842162"/>
              <a:gd name="connsiteY10" fmla="*/ 568732 h 1354232"/>
              <a:gd name="connsiteX0" fmla="*/ 9475 w 842162"/>
              <a:gd name="connsiteY0" fmla="*/ 553089 h 1338589"/>
              <a:gd name="connsiteX1" fmla="*/ 68141 w 842162"/>
              <a:gd name="connsiteY1" fmla="*/ 422107 h 1338589"/>
              <a:gd name="connsiteX2" fmla="*/ 86360 w 842162"/>
              <a:gd name="connsiteY2" fmla="*/ 141805 h 1338589"/>
              <a:gd name="connsiteX3" fmla="*/ 302731 w 842162"/>
              <a:gd name="connsiteY3" fmla="*/ 786 h 1338589"/>
              <a:gd name="connsiteX4" fmla="*/ 720201 w 842162"/>
              <a:gd name="connsiteY4" fmla="*/ 143651 h 1338589"/>
              <a:gd name="connsiteX5" fmla="*/ 841839 w 842162"/>
              <a:gd name="connsiteY5" fmla="*/ 985858 h 1338589"/>
              <a:gd name="connsiteX6" fmla="*/ 741987 w 842162"/>
              <a:gd name="connsiteY6" fmla="*/ 1276555 h 1338589"/>
              <a:gd name="connsiteX7" fmla="*/ 380221 w 842162"/>
              <a:gd name="connsiteY7" fmla="*/ 1329588 h 1338589"/>
              <a:gd name="connsiteX8" fmla="*/ 173903 w 842162"/>
              <a:gd name="connsiteY8" fmla="*/ 1146434 h 1338589"/>
              <a:gd name="connsiteX9" fmla="*/ 94438 w 842162"/>
              <a:gd name="connsiteY9" fmla="*/ 536485 h 1338589"/>
              <a:gd name="connsiteX10" fmla="*/ 9475 w 842162"/>
              <a:gd name="connsiteY10" fmla="*/ 553089 h 1338589"/>
              <a:gd name="connsiteX0" fmla="*/ 9475 w 842162"/>
              <a:gd name="connsiteY0" fmla="*/ 556656 h 1342156"/>
              <a:gd name="connsiteX1" fmla="*/ 68141 w 842162"/>
              <a:gd name="connsiteY1" fmla="*/ 425674 h 1342156"/>
              <a:gd name="connsiteX2" fmla="*/ 86360 w 842162"/>
              <a:gd name="connsiteY2" fmla="*/ 145372 h 1342156"/>
              <a:gd name="connsiteX3" fmla="*/ 302731 w 842162"/>
              <a:gd name="connsiteY3" fmla="*/ 4353 h 1342156"/>
              <a:gd name="connsiteX4" fmla="*/ 720201 w 842162"/>
              <a:gd name="connsiteY4" fmla="*/ 147218 h 1342156"/>
              <a:gd name="connsiteX5" fmla="*/ 841839 w 842162"/>
              <a:gd name="connsiteY5" fmla="*/ 989425 h 1342156"/>
              <a:gd name="connsiteX6" fmla="*/ 741987 w 842162"/>
              <a:gd name="connsiteY6" fmla="*/ 1280122 h 1342156"/>
              <a:gd name="connsiteX7" fmla="*/ 380221 w 842162"/>
              <a:gd name="connsiteY7" fmla="*/ 1333155 h 1342156"/>
              <a:gd name="connsiteX8" fmla="*/ 173903 w 842162"/>
              <a:gd name="connsiteY8" fmla="*/ 1150001 h 1342156"/>
              <a:gd name="connsiteX9" fmla="*/ 94438 w 842162"/>
              <a:gd name="connsiteY9" fmla="*/ 540052 h 1342156"/>
              <a:gd name="connsiteX10" fmla="*/ 9475 w 842162"/>
              <a:gd name="connsiteY10" fmla="*/ 556656 h 1342156"/>
              <a:gd name="connsiteX0" fmla="*/ 9475 w 842162"/>
              <a:gd name="connsiteY0" fmla="*/ 553349 h 1338849"/>
              <a:gd name="connsiteX1" fmla="*/ 68141 w 842162"/>
              <a:gd name="connsiteY1" fmla="*/ 422367 h 1338849"/>
              <a:gd name="connsiteX2" fmla="*/ 96954 w 842162"/>
              <a:gd name="connsiteY2" fmla="*/ 146058 h 1338849"/>
              <a:gd name="connsiteX3" fmla="*/ 302731 w 842162"/>
              <a:gd name="connsiteY3" fmla="*/ 1046 h 1338849"/>
              <a:gd name="connsiteX4" fmla="*/ 720201 w 842162"/>
              <a:gd name="connsiteY4" fmla="*/ 143911 h 1338849"/>
              <a:gd name="connsiteX5" fmla="*/ 841839 w 842162"/>
              <a:gd name="connsiteY5" fmla="*/ 986118 h 1338849"/>
              <a:gd name="connsiteX6" fmla="*/ 741987 w 842162"/>
              <a:gd name="connsiteY6" fmla="*/ 1276815 h 1338849"/>
              <a:gd name="connsiteX7" fmla="*/ 380221 w 842162"/>
              <a:gd name="connsiteY7" fmla="*/ 1329848 h 1338849"/>
              <a:gd name="connsiteX8" fmla="*/ 173903 w 842162"/>
              <a:gd name="connsiteY8" fmla="*/ 1146694 h 1338849"/>
              <a:gd name="connsiteX9" fmla="*/ 94438 w 842162"/>
              <a:gd name="connsiteY9" fmla="*/ 536745 h 1338849"/>
              <a:gd name="connsiteX10" fmla="*/ 9475 w 842162"/>
              <a:gd name="connsiteY10" fmla="*/ 553349 h 1338849"/>
              <a:gd name="connsiteX0" fmla="*/ 9475 w 842162"/>
              <a:gd name="connsiteY0" fmla="*/ 553349 h 1338908"/>
              <a:gd name="connsiteX1" fmla="*/ 68141 w 842162"/>
              <a:gd name="connsiteY1" fmla="*/ 422367 h 1338908"/>
              <a:gd name="connsiteX2" fmla="*/ 96954 w 842162"/>
              <a:gd name="connsiteY2" fmla="*/ 146058 h 1338908"/>
              <a:gd name="connsiteX3" fmla="*/ 302731 w 842162"/>
              <a:gd name="connsiteY3" fmla="*/ 1046 h 1338908"/>
              <a:gd name="connsiteX4" fmla="*/ 720201 w 842162"/>
              <a:gd name="connsiteY4" fmla="*/ 143911 h 1338908"/>
              <a:gd name="connsiteX5" fmla="*/ 841839 w 842162"/>
              <a:gd name="connsiteY5" fmla="*/ 986118 h 1338908"/>
              <a:gd name="connsiteX6" fmla="*/ 741987 w 842162"/>
              <a:gd name="connsiteY6" fmla="*/ 1276815 h 1338908"/>
              <a:gd name="connsiteX7" fmla="*/ 380221 w 842162"/>
              <a:gd name="connsiteY7" fmla="*/ 1329848 h 1338908"/>
              <a:gd name="connsiteX8" fmla="*/ 178844 w 842162"/>
              <a:gd name="connsiteY8" fmla="*/ 1145885 h 1338908"/>
              <a:gd name="connsiteX9" fmla="*/ 94438 w 842162"/>
              <a:gd name="connsiteY9" fmla="*/ 536745 h 1338908"/>
              <a:gd name="connsiteX10" fmla="*/ 9475 w 842162"/>
              <a:gd name="connsiteY10" fmla="*/ 553349 h 1338908"/>
              <a:gd name="connsiteX0" fmla="*/ 9475 w 842162"/>
              <a:gd name="connsiteY0" fmla="*/ 553349 h 1338908"/>
              <a:gd name="connsiteX1" fmla="*/ 68141 w 842162"/>
              <a:gd name="connsiteY1" fmla="*/ 422367 h 1338908"/>
              <a:gd name="connsiteX2" fmla="*/ 96954 w 842162"/>
              <a:gd name="connsiteY2" fmla="*/ 146058 h 1338908"/>
              <a:gd name="connsiteX3" fmla="*/ 302731 w 842162"/>
              <a:gd name="connsiteY3" fmla="*/ 1046 h 1338908"/>
              <a:gd name="connsiteX4" fmla="*/ 720201 w 842162"/>
              <a:gd name="connsiteY4" fmla="*/ 143911 h 1338908"/>
              <a:gd name="connsiteX5" fmla="*/ 841839 w 842162"/>
              <a:gd name="connsiteY5" fmla="*/ 986118 h 1338908"/>
              <a:gd name="connsiteX6" fmla="*/ 741987 w 842162"/>
              <a:gd name="connsiteY6" fmla="*/ 1276815 h 1338908"/>
              <a:gd name="connsiteX7" fmla="*/ 380221 w 842162"/>
              <a:gd name="connsiteY7" fmla="*/ 1329848 h 1338908"/>
              <a:gd name="connsiteX8" fmla="*/ 178844 w 842162"/>
              <a:gd name="connsiteY8" fmla="*/ 1145885 h 1338908"/>
              <a:gd name="connsiteX9" fmla="*/ 94438 w 842162"/>
              <a:gd name="connsiteY9" fmla="*/ 536745 h 1338908"/>
              <a:gd name="connsiteX10" fmla="*/ 9475 w 842162"/>
              <a:gd name="connsiteY10" fmla="*/ 553349 h 1338908"/>
              <a:gd name="connsiteX0" fmla="*/ 9475 w 842162"/>
              <a:gd name="connsiteY0" fmla="*/ 553349 h 1342900"/>
              <a:gd name="connsiteX1" fmla="*/ 68141 w 842162"/>
              <a:gd name="connsiteY1" fmla="*/ 422367 h 1342900"/>
              <a:gd name="connsiteX2" fmla="*/ 96954 w 842162"/>
              <a:gd name="connsiteY2" fmla="*/ 146058 h 1342900"/>
              <a:gd name="connsiteX3" fmla="*/ 302731 w 842162"/>
              <a:gd name="connsiteY3" fmla="*/ 1046 h 1342900"/>
              <a:gd name="connsiteX4" fmla="*/ 720201 w 842162"/>
              <a:gd name="connsiteY4" fmla="*/ 143911 h 1342900"/>
              <a:gd name="connsiteX5" fmla="*/ 841839 w 842162"/>
              <a:gd name="connsiteY5" fmla="*/ 986118 h 1342900"/>
              <a:gd name="connsiteX6" fmla="*/ 741987 w 842162"/>
              <a:gd name="connsiteY6" fmla="*/ 1276815 h 1342900"/>
              <a:gd name="connsiteX7" fmla="*/ 380221 w 842162"/>
              <a:gd name="connsiteY7" fmla="*/ 1329848 h 1342900"/>
              <a:gd name="connsiteX8" fmla="*/ 164306 w 842162"/>
              <a:gd name="connsiteY8" fmla="*/ 1090990 h 1342900"/>
              <a:gd name="connsiteX9" fmla="*/ 94438 w 842162"/>
              <a:gd name="connsiteY9" fmla="*/ 536745 h 1342900"/>
              <a:gd name="connsiteX10" fmla="*/ 9475 w 842162"/>
              <a:gd name="connsiteY10" fmla="*/ 553349 h 1342900"/>
              <a:gd name="connsiteX0" fmla="*/ 9475 w 842162"/>
              <a:gd name="connsiteY0" fmla="*/ 553349 h 1341177"/>
              <a:gd name="connsiteX1" fmla="*/ 68141 w 842162"/>
              <a:gd name="connsiteY1" fmla="*/ 422367 h 1341177"/>
              <a:gd name="connsiteX2" fmla="*/ 96954 w 842162"/>
              <a:gd name="connsiteY2" fmla="*/ 146058 h 1341177"/>
              <a:gd name="connsiteX3" fmla="*/ 302731 w 842162"/>
              <a:gd name="connsiteY3" fmla="*/ 1046 h 1341177"/>
              <a:gd name="connsiteX4" fmla="*/ 720201 w 842162"/>
              <a:gd name="connsiteY4" fmla="*/ 143911 h 1341177"/>
              <a:gd name="connsiteX5" fmla="*/ 841839 w 842162"/>
              <a:gd name="connsiteY5" fmla="*/ 986118 h 1341177"/>
              <a:gd name="connsiteX6" fmla="*/ 741987 w 842162"/>
              <a:gd name="connsiteY6" fmla="*/ 1276815 h 1341177"/>
              <a:gd name="connsiteX7" fmla="*/ 380221 w 842162"/>
              <a:gd name="connsiteY7" fmla="*/ 1329848 h 1341177"/>
              <a:gd name="connsiteX8" fmla="*/ 177395 w 842162"/>
              <a:gd name="connsiteY8" fmla="*/ 1114621 h 1341177"/>
              <a:gd name="connsiteX9" fmla="*/ 94438 w 842162"/>
              <a:gd name="connsiteY9" fmla="*/ 536745 h 1341177"/>
              <a:gd name="connsiteX10" fmla="*/ 9475 w 842162"/>
              <a:gd name="connsiteY10" fmla="*/ 553349 h 1341177"/>
              <a:gd name="connsiteX0" fmla="*/ 9475 w 842162"/>
              <a:gd name="connsiteY0" fmla="*/ 553349 h 1341177"/>
              <a:gd name="connsiteX1" fmla="*/ 68141 w 842162"/>
              <a:gd name="connsiteY1" fmla="*/ 422367 h 1341177"/>
              <a:gd name="connsiteX2" fmla="*/ 96954 w 842162"/>
              <a:gd name="connsiteY2" fmla="*/ 146058 h 1341177"/>
              <a:gd name="connsiteX3" fmla="*/ 302731 w 842162"/>
              <a:gd name="connsiteY3" fmla="*/ 1046 h 1341177"/>
              <a:gd name="connsiteX4" fmla="*/ 720201 w 842162"/>
              <a:gd name="connsiteY4" fmla="*/ 143911 h 1341177"/>
              <a:gd name="connsiteX5" fmla="*/ 841839 w 842162"/>
              <a:gd name="connsiteY5" fmla="*/ 986118 h 1341177"/>
              <a:gd name="connsiteX6" fmla="*/ 741987 w 842162"/>
              <a:gd name="connsiteY6" fmla="*/ 1276815 h 1341177"/>
              <a:gd name="connsiteX7" fmla="*/ 380221 w 842162"/>
              <a:gd name="connsiteY7" fmla="*/ 1329848 h 1341177"/>
              <a:gd name="connsiteX8" fmla="*/ 177395 w 842162"/>
              <a:gd name="connsiteY8" fmla="*/ 1114621 h 1341177"/>
              <a:gd name="connsiteX9" fmla="*/ 94438 w 842162"/>
              <a:gd name="connsiteY9" fmla="*/ 536745 h 1341177"/>
              <a:gd name="connsiteX10" fmla="*/ 9475 w 842162"/>
              <a:gd name="connsiteY10" fmla="*/ 553349 h 1341177"/>
              <a:gd name="connsiteX0" fmla="*/ 9475 w 842162"/>
              <a:gd name="connsiteY0" fmla="*/ 579552 h 1367380"/>
              <a:gd name="connsiteX1" fmla="*/ 68141 w 842162"/>
              <a:gd name="connsiteY1" fmla="*/ 448570 h 1367380"/>
              <a:gd name="connsiteX2" fmla="*/ 96954 w 842162"/>
              <a:gd name="connsiteY2" fmla="*/ 172261 h 1367380"/>
              <a:gd name="connsiteX3" fmla="*/ 424856 w 842162"/>
              <a:gd name="connsiteY3" fmla="*/ 22 h 1367380"/>
              <a:gd name="connsiteX4" fmla="*/ 720201 w 842162"/>
              <a:gd name="connsiteY4" fmla="*/ 170114 h 1367380"/>
              <a:gd name="connsiteX5" fmla="*/ 841839 w 842162"/>
              <a:gd name="connsiteY5" fmla="*/ 1012321 h 1367380"/>
              <a:gd name="connsiteX6" fmla="*/ 741987 w 842162"/>
              <a:gd name="connsiteY6" fmla="*/ 1303018 h 1367380"/>
              <a:gd name="connsiteX7" fmla="*/ 380221 w 842162"/>
              <a:gd name="connsiteY7" fmla="*/ 1356051 h 1367380"/>
              <a:gd name="connsiteX8" fmla="*/ 177395 w 842162"/>
              <a:gd name="connsiteY8" fmla="*/ 1140824 h 1367380"/>
              <a:gd name="connsiteX9" fmla="*/ 94438 w 842162"/>
              <a:gd name="connsiteY9" fmla="*/ 562948 h 1367380"/>
              <a:gd name="connsiteX10" fmla="*/ 9475 w 842162"/>
              <a:gd name="connsiteY10" fmla="*/ 579552 h 1367380"/>
              <a:gd name="connsiteX0" fmla="*/ 9475 w 842162"/>
              <a:gd name="connsiteY0" fmla="*/ 579628 h 1367456"/>
              <a:gd name="connsiteX1" fmla="*/ 68141 w 842162"/>
              <a:gd name="connsiteY1" fmla="*/ 448646 h 1367456"/>
              <a:gd name="connsiteX2" fmla="*/ 160918 w 842162"/>
              <a:gd name="connsiteY2" fmla="*/ 150520 h 1367456"/>
              <a:gd name="connsiteX3" fmla="*/ 424856 w 842162"/>
              <a:gd name="connsiteY3" fmla="*/ 98 h 1367456"/>
              <a:gd name="connsiteX4" fmla="*/ 720201 w 842162"/>
              <a:gd name="connsiteY4" fmla="*/ 170190 h 1367456"/>
              <a:gd name="connsiteX5" fmla="*/ 841839 w 842162"/>
              <a:gd name="connsiteY5" fmla="*/ 1012397 h 1367456"/>
              <a:gd name="connsiteX6" fmla="*/ 741987 w 842162"/>
              <a:gd name="connsiteY6" fmla="*/ 1303094 h 1367456"/>
              <a:gd name="connsiteX7" fmla="*/ 380221 w 842162"/>
              <a:gd name="connsiteY7" fmla="*/ 1356127 h 1367456"/>
              <a:gd name="connsiteX8" fmla="*/ 177395 w 842162"/>
              <a:gd name="connsiteY8" fmla="*/ 1140900 h 1367456"/>
              <a:gd name="connsiteX9" fmla="*/ 94438 w 842162"/>
              <a:gd name="connsiteY9" fmla="*/ 563024 h 1367456"/>
              <a:gd name="connsiteX10" fmla="*/ 9475 w 842162"/>
              <a:gd name="connsiteY10" fmla="*/ 579628 h 1367456"/>
              <a:gd name="connsiteX0" fmla="*/ 9475 w 840678"/>
              <a:gd name="connsiteY0" fmla="*/ 579628 h 1372792"/>
              <a:gd name="connsiteX1" fmla="*/ 68141 w 840678"/>
              <a:gd name="connsiteY1" fmla="*/ 448646 h 1372792"/>
              <a:gd name="connsiteX2" fmla="*/ 160918 w 840678"/>
              <a:gd name="connsiteY2" fmla="*/ 150520 h 1372792"/>
              <a:gd name="connsiteX3" fmla="*/ 424856 w 840678"/>
              <a:gd name="connsiteY3" fmla="*/ 98 h 1372792"/>
              <a:gd name="connsiteX4" fmla="*/ 720201 w 840678"/>
              <a:gd name="connsiteY4" fmla="*/ 170190 h 1372792"/>
              <a:gd name="connsiteX5" fmla="*/ 840342 w 840678"/>
              <a:gd name="connsiteY5" fmla="*/ 865377 h 1372792"/>
              <a:gd name="connsiteX6" fmla="*/ 741987 w 840678"/>
              <a:gd name="connsiteY6" fmla="*/ 1303094 h 1372792"/>
              <a:gd name="connsiteX7" fmla="*/ 380221 w 840678"/>
              <a:gd name="connsiteY7" fmla="*/ 1356127 h 1372792"/>
              <a:gd name="connsiteX8" fmla="*/ 177395 w 840678"/>
              <a:gd name="connsiteY8" fmla="*/ 1140900 h 1372792"/>
              <a:gd name="connsiteX9" fmla="*/ 94438 w 840678"/>
              <a:gd name="connsiteY9" fmla="*/ 563024 h 1372792"/>
              <a:gd name="connsiteX10" fmla="*/ 9475 w 840678"/>
              <a:gd name="connsiteY10" fmla="*/ 579628 h 1372792"/>
              <a:gd name="connsiteX0" fmla="*/ 9475 w 840424"/>
              <a:gd name="connsiteY0" fmla="*/ 579628 h 1364893"/>
              <a:gd name="connsiteX1" fmla="*/ 68141 w 840424"/>
              <a:gd name="connsiteY1" fmla="*/ 448646 h 1364893"/>
              <a:gd name="connsiteX2" fmla="*/ 160918 w 840424"/>
              <a:gd name="connsiteY2" fmla="*/ 150520 h 1364893"/>
              <a:gd name="connsiteX3" fmla="*/ 424856 w 840424"/>
              <a:gd name="connsiteY3" fmla="*/ 98 h 1364893"/>
              <a:gd name="connsiteX4" fmla="*/ 720201 w 840424"/>
              <a:gd name="connsiteY4" fmla="*/ 170190 h 1364893"/>
              <a:gd name="connsiteX5" fmla="*/ 840342 w 840424"/>
              <a:gd name="connsiteY5" fmla="*/ 865377 h 1364893"/>
              <a:gd name="connsiteX6" fmla="*/ 705354 w 840424"/>
              <a:gd name="connsiteY6" fmla="*/ 1277256 h 1364893"/>
              <a:gd name="connsiteX7" fmla="*/ 380221 w 840424"/>
              <a:gd name="connsiteY7" fmla="*/ 1356127 h 1364893"/>
              <a:gd name="connsiteX8" fmla="*/ 177395 w 840424"/>
              <a:gd name="connsiteY8" fmla="*/ 1140900 h 1364893"/>
              <a:gd name="connsiteX9" fmla="*/ 94438 w 840424"/>
              <a:gd name="connsiteY9" fmla="*/ 563024 h 1364893"/>
              <a:gd name="connsiteX10" fmla="*/ 9475 w 840424"/>
              <a:gd name="connsiteY10" fmla="*/ 579628 h 1364893"/>
              <a:gd name="connsiteX0" fmla="*/ 9475 w 840424"/>
              <a:gd name="connsiteY0" fmla="*/ 579628 h 1364893"/>
              <a:gd name="connsiteX1" fmla="*/ 68141 w 840424"/>
              <a:gd name="connsiteY1" fmla="*/ 448646 h 1364893"/>
              <a:gd name="connsiteX2" fmla="*/ 160918 w 840424"/>
              <a:gd name="connsiteY2" fmla="*/ 150520 h 1364893"/>
              <a:gd name="connsiteX3" fmla="*/ 424856 w 840424"/>
              <a:gd name="connsiteY3" fmla="*/ 98 h 1364893"/>
              <a:gd name="connsiteX4" fmla="*/ 720201 w 840424"/>
              <a:gd name="connsiteY4" fmla="*/ 170190 h 1364893"/>
              <a:gd name="connsiteX5" fmla="*/ 840342 w 840424"/>
              <a:gd name="connsiteY5" fmla="*/ 865377 h 1364893"/>
              <a:gd name="connsiteX6" fmla="*/ 705354 w 840424"/>
              <a:gd name="connsiteY6" fmla="*/ 1277256 h 1364893"/>
              <a:gd name="connsiteX7" fmla="*/ 380221 w 840424"/>
              <a:gd name="connsiteY7" fmla="*/ 1356127 h 1364893"/>
              <a:gd name="connsiteX8" fmla="*/ 177395 w 840424"/>
              <a:gd name="connsiteY8" fmla="*/ 1140900 h 1364893"/>
              <a:gd name="connsiteX9" fmla="*/ 94438 w 840424"/>
              <a:gd name="connsiteY9" fmla="*/ 563024 h 1364893"/>
              <a:gd name="connsiteX10" fmla="*/ 9475 w 840424"/>
              <a:gd name="connsiteY10" fmla="*/ 579628 h 1364893"/>
              <a:gd name="connsiteX0" fmla="*/ 9475 w 840424"/>
              <a:gd name="connsiteY0" fmla="*/ 579628 h 1364893"/>
              <a:gd name="connsiteX1" fmla="*/ 68141 w 840424"/>
              <a:gd name="connsiteY1" fmla="*/ 448646 h 1364893"/>
              <a:gd name="connsiteX2" fmla="*/ 160918 w 840424"/>
              <a:gd name="connsiteY2" fmla="*/ 150520 h 1364893"/>
              <a:gd name="connsiteX3" fmla="*/ 424856 w 840424"/>
              <a:gd name="connsiteY3" fmla="*/ 98 h 1364893"/>
              <a:gd name="connsiteX4" fmla="*/ 720201 w 840424"/>
              <a:gd name="connsiteY4" fmla="*/ 170190 h 1364893"/>
              <a:gd name="connsiteX5" fmla="*/ 840342 w 840424"/>
              <a:gd name="connsiteY5" fmla="*/ 865377 h 1364893"/>
              <a:gd name="connsiteX6" fmla="*/ 705354 w 840424"/>
              <a:gd name="connsiteY6" fmla="*/ 1277256 h 1364893"/>
              <a:gd name="connsiteX7" fmla="*/ 380221 w 840424"/>
              <a:gd name="connsiteY7" fmla="*/ 1356127 h 1364893"/>
              <a:gd name="connsiteX8" fmla="*/ 177395 w 840424"/>
              <a:gd name="connsiteY8" fmla="*/ 1140900 h 1364893"/>
              <a:gd name="connsiteX9" fmla="*/ 94438 w 840424"/>
              <a:gd name="connsiteY9" fmla="*/ 563024 h 1364893"/>
              <a:gd name="connsiteX10" fmla="*/ 9475 w 840424"/>
              <a:gd name="connsiteY10" fmla="*/ 579628 h 1364893"/>
              <a:gd name="connsiteX0" fmla="*/ 9475 w 840424"/>
              <a:gd name="connsiteY0" fmla="*/ 579628 h 1364893"/>
              <a:gd name="connsiteX1" fmla="*/ 68141 w 840424"/>
              <a:gd name="connsiteY1" fmla="*/ 448646 h 1364893"/>
              <a:gd name="connsiteX2" fmla="*/ 160918 w 840424"/>
              <a:gd name="connsiteY2" fmla="*/ 150520 h 1364893"/>
              <a:gd name="connsiteX3" fmla="*/ 424856 w 840424"/>
              <a:gd name="connsiteY3" fmla="*/ 98 h 1364893"/>
              <a:gd name="connsiteX4" fmla="*/ 720201 w 840424"/>
              <a:gd name="connsiteY4" fmla="*/ 170190 h 1364893"/>
              <a:gd name="connsiteX5" fmla="*/ 840342 w 840424"/>
              <a:gd name="connsiteY5" fmla="*/ 865377 h 1364893"/>
              <a:gd name="connsiteX6" fmla="*/ 705354 w 840424"/>
              <a:gd name="connsiteY6" fmla="*/ 1277256 h 1364893"/>
              <a:gd name="connsiteX7" fmla="*/ 380221 w 840424"/>
              <a:gd name="connsiteY7" fmla="*/ 1356127 h 1364893"/>
              <a:gd name="connsiteX8" fmla="*/ 177395 w 840424"/>
              <a:gd name="connsiteY8" fmla="*/ 1140900 h 1364893"/>
              <a:gd name="connsiteX9" fmla="*/ 94438 w 840424"/>
              <a:gd name="connsiteY9" fmla="*/ 563024 h 1364893"/>
              <a:gd name="connsiteX10" fmla="*/ 9475 w 840424"/>
              <a:gd name="connsiteY10" fmla="*/ 579628 h 1364893"/>
              <a:gd name="connsiteX0" fmla="*/ 9475 w 840376"/>
              <a:gd name="connsiteY0" fmla="*/ 579628 h 1357062"/>
              <a:gd name="connsiteX1" fmla="*/ 68141 w 840376"/>
              <a:gd name="connsiteY1" fmla="*/ 448646 h 1357062"/>
              <a:gd name="connsiteX2" fmla="*/ 160918 w 840376"/>
              <a:gd name="connsiteY2" fmla="*/ 150520 h 1357062"/>
              <a:gd name="connsiteX3" fmla="*/ 424856 w 840376"/>
              <a:gd name="connsiteY3" fmla="*/ 98 h 1357062"/>
              <a:gd name="connsiteX4" fmla="*/ 720201 w 840376"/>
              <a:gd name="connsiteY4" fmla="*/ 170190 h 1357062"/>
              <a:gd name="connsiteX5" fmla="*/ 840342 w 840376"/>
              <a:gd name="connsiteY5" fmla="*/ 865377 h 1357062"/>
              <a:gd name="connsiteX6" fmla="*/ 710765 w 840376"/>
              <a:gd name="connsiteY6" fmla="*/ 1204262 h 1357062"/>
              <a:gd name="connsiteX7" fmla="*/ 380221 w 840376"/>
              <a:gd name="connsiteY7" fmla="*/ 1356127 h 1357062"/>
              <a:gd name="connsiteX8" fmla="*/ 177395 w 840376"/>
              <a:gd name="connsiteY8" fmla="*/ 1140900 h 1357062"/>
              <a:gd name="connsiteX9" fmla="*/ 94438 w 840376"/>
              <a:gd name="connsiteY9" fmla="*/ 563024 h 1357062"/>
              <a:gd name="connsiteX10" fmla="*/ 9475 w 840376"/>
              <a:gd name="connsiteY10" fmla="*/ 579628 h 1357062"/>
              <a:gd name="connsiteX0" fmla="*/ 9475 w 840376"/>
              <a:gd name="connsiteY0" fmla="*/ 579628 h 1357017"/>
              <a:gd name="connsiteX1" fmla="*/ 68141 w 840376"/>
              <a:gd name="connsiteY1" fmla="*/ 448646 h 1357017"/>
              <a:gd name="connsiteX2" fmla="*/ 160918 w 840376"/>
              <a:gd name="connsiteY2" fmla="*/ 150520 h 1357017"/>
              <a:gd name="connsiteX3" fmla="*/ 424856 w 840376"/>
              <a:gd name="connsiteY3" fmla="*/ 98 h 1357017"/>
              <a:gd name="connsiteX4" fmla="*/ 720201 w 840376"/>
              <a:gd name="connsiteY4" fmla="*/ 170190 h 1357017"/>
              <a:gd name="connsiteX5" fmla="*/ 840342 w 840376"/>
              <a:gd name="connsiteY5" fmla="*/ 865377 h 1357017"/>
              <a:gd name="connsiteX6" fmla="*/ 710765 w 840376"/>
              <a:gd name="connsiteY6" fmla="*/ 1204262 h 1357017"/>
              <a:gd name="connsiteX7" fmla="*/ 380221 w 840376"/>
              <a:gd name="connsiteY7" fmla="*/ 1356127 h 1357017"/>
              <a:gd name="connsiteX8" fmla="*/ 177395 w 840376"/>
              <a:gd name="connsiteY8" fmla="*/ 1140900 h 1357017"/>
              <a:gd name="connsiteX9" fmla="*/ 94438 w 840376"/>
              <a:gd name="connsiteY9" fmla="*/ 563024 h 1357017"/>
              <a:gd name="connsiteX10" fmla="*/ 9475 w 840376"/>
              <a:gd name="connsiteY10" fmla="*/ 579628 h 1357017"/>
              <a:gd name="connsiteX0" fmla="*/ 9475 w 840376"/>
              <a:gd name="connsiteY0" fmla="*/ 579625 h 1357014"/>
              <a:gd name="connsiteX1" fmla="*/ 68141 w 840376"/>
              <a:gd name="connsiteY1" fmla="*/ 448643 h 1357014"/>
              <a:gd name="connsiteX2" fmla="*/ 160918 w 840376"/>
              <a:gd name="connsiteY2" fmla="*/ 150517 h 1357014"/>
              <a:gd name="connsiteX3" fmla="*/ 424856 w 840376"/>
              <a:gd name="connsiteY3" fmla="*/ 95 h 1357014"/>
              <a:gd name="connsiteX4" fmla="*/ 720201 w 840376"/>
              <a:gd name="connsiteY4" fmla="*/ 170187 h 1357014"/>
              <a:gd name="connsiteX5" fmla="*/ 840342 w 840376"/>
              <a:gd name="connsiteY5" fmla="*/ 865374 h 1357014"/>
              <a:gd name="connsiteX6" fmla="*/ 710765 w 840376"/>
              <a:gd name="connsiteY6" fmla="*/ 1204259 h 1357014"/>
              <a:gd name="connsiteX7" fmla="*/ 380221 w 840376"/>
              <a:gd name="connsiteY7" fmla="*/ 1356124 h 1357014"/>
              <a:gd name="connsiteX8" fmla="*/ 177395 w 840376"/>
              <a:gd name="connsiteY8" fmla="*/ 1140897 h 1357014"/>
              <a:gd name="connsiteX9" fmla="*/ 94438 w 840376"/>
              <a:gd name="connsiteY9" fmla="*/ 563021 h 1357014"/>
              <a:gd name="connsiteX10" fmla="*/ 9475 w 840376"/>
              <a:gd name="connsiteY10" fmla="*/ 579625 h 1357014"/>
              <a:gd name="connsiteX0" fmla="*/ 9665 w 840566"/>
              <a:gd name="connsiteY0" fmla="*/ 579625 h 1357014"/>
              <a:gd name="connsiteX1" fmla="*/ 66604 w 840566"/>
              <a:gd name="connsiteY1" fmla="*/ 430137 h 1357014"/>
              <a:gd name="connsiteX2" fmla="*/ 161108 w 840566"/>
              <a:gd name="connsiteY2" fmla="*/ 150517 h 1357014"/>
              <a:gd name="connsiteX3" fmla="*/ 425046 w 840566"/>
              <a:gd name="connsiteY3" fmla="*/ 95 h 1357014"/>
              <a:gd name="connsiteX4" fmla="*/ 720391 w 840566"/>
              <a:gd name="connsiteY4" fmla="*/ 170187 h 1357014"/>
              <a:gd name="connsiteX5" fmla="*/ 840532 w 840566"/>
              <a:gd name="connsiteY5" fmla="*/ 865374 h 1357014"/>
              <a:gd name="connsiteX6" fmla="*/ 710955 w 840566"/>
              <a:gd name="connsiteY6" fmla="*/ 1204259 h 1357014"/>
              <a:gd name="connsiteX7" fmla="*/ 380411 w 840566"/>
              <a:gd name="connsiteY7" fmla="*/ 1356124 h 1357014"/>
              <a:gd name="connsiteX8" fmla="*/ 177585 w 840566"/>
              <a:gd name="connsiteY8" fmla="*/ 1140897 h 1357014"/>
              <a:gd name="connsiteX9" fmla="*/ 94628 w 840566"/>
              <a:gd name="connsiteY9" fmla="*/ 563021 h 1357014"/>
              <a:gd name="connsiteX10" fmla="*/ 9665 w 840566"/>
              <a:gd name="connsiteY10" fmla="*/ 579625 h 1357014"/>
              <a:gd name="connsiteX0" fmla="*/ 9665 w 840611"/>
              <a:gd name="connsiteY0" fmla="*/ 579798 h 1357187"/>
              <a:gd name="connsiteX1" fmla="*/ 66604 w 840611"/>
              <a:gd name="connsiteY1" fmla="*/ 430310 h 1357187"/>
              <a:gd name="connsiteX2" fmla="*/ 161108 w 840611"/>
              <a:gd name="connsiteY2" fmla="*/ 150690 h 1357187"/>
              <a:gd name="connsiteX3" fmla="*/ 425046 w 840611"/>
              <a:gd name="connsiteY3" fmla="*/ 268 h 1357187"/>
              <a:gd name="connsiteX4" fmla="*/ 697895 w 840611"/>
              <a:gd name="connsiteY4" fmla="*/ 142131 h 1357187"/>
              <a:gd name="connsiteX5" fmla="*/ 840532 w 840611"/>
              <a:gd name="connsiteY5" fmla="*/ 865547 h 1357187"/>
              <a:gd name="connsiteX6" fmla="*/ 710955 w 840611"/>
              <a:gd name="connsiteY6" fmla="*/ 1204432 h 1357187"/>
              <a:gd name="connsiteX7" fmla="*/ 380411 w 840611"/>
              <a:gd name="connsiteY7" fmla="*/ 1356297 h 1357187"/>
              <a:gd name="connsiteX8" fmla="*/ 177585 w 840611"/>
              <a:gd name="connsiteY8" fmla="*/ 1141070 h 1357187"/>
              <a:gd name="connsiteX9" fmla="*/ 94628 w 840611"/>
              <a:gd name="connsiteY9" fmla="*/ 563194 h 1357187"/>
              <a:gd name="connsiteX10" fmla="*/ 9665 w 840611"/>
              <a:gd name="connsiteY10" fmla="*/ 579798 h 1357187"/>
              <a:gd name="connsiteX0" fmla="*/ 9665 w 808266"/>
              <a:gd name="connsiteY0" fmla="*/ 579838 h 1357257"/>
              <a:gd name="connsiteX1" fmla="*/ 66604 w 808266"/>
              <a:gd name="connsiteY1" fmla="*/ 430350 h 1357257"/>
              <a:gd name="connsiteX2" fmla="*/ 161108 w 808266"/>
              <a:gd name="connsiteY2" fmla="*/ 150730 h 1357257"/>
              <a:gd name="connsiteX3" fmla="*/ 425046 w 808266"/>
              <a:gd name="connsiteY3" fmla="*/ 308 h 1357257"/>
              <a:gd name="connsiteX4" fmla="*/ 697895 w 808266"/>
              <a:gd name="connsiteY4" fmla="*/ 142171 h 1357257"/>
              <a:gd name="connsiteX5" fmla="*/ 808150 w 808266"/>
              <a:gd name="connsiteY5" fmla="*/ 874405 h 1357257"/>
              <a:gd name="connsiteX6" fmla="*/ 710955 w 808266"/>
              <a:gd name="connsiteY6" fmla="*/ 1204472 h 1357257"/>
              <a:gd name="connsiteX7" fmla="*/ 380411 w 808266"/>
              <a:gd name="connsiteY7" fmla="*/ 1356337 h 1357257"/>
              <a:gd name="connsiteX8" fmla="*/ 177585 w 808266"/>
              <a:gd name="connsiteY8" fmla="*/ 1141110 h 1357257"/>
              <a:gd name="connsiteX9" fmla="*/ 94628 w 808266"/>
              <a:gd name="connsiteY9" fmla="*/ 563234 h 1357257"/>
              <a:gd name="connsiteX10" fmla="*/ 9665 w 808266"/>
              <a:gd name="connsiteY10" fmla="*/ 579838 h 1357257"/>
              <a:gd name="connsiteX0" fmla="*/ 9665 w 808159"/>
              <a:gd name="connsiteY0" fmla="*/ 579838 h 1357293"/>
              <a:gd name="connsiteX1" fmla="*/ 66604 w 808159"/>
              <a:gd name="connsiteY1" fmla="*/ 430350 h 1357293"/>
              <a:gd name="connsiteX2" fmla="*/ 161108 w 808159"/>
              <a:gd name="connsiteY2" fmla="*/ 150730 h 1357293"/>
              <a:gd name="connsiteX3" fmla="*/ 425046 w 808159"/>
              <a:gd name="connsiteY3" fmla="*/ 308 h 1357293"/>
              <a:gd name="connsiteX4" fmla="*/ 697895 w 808159"/>
              <a:gd name="connsiteY4" fmla="*/ 142171 h 1357293"/>
              <a:gd name="connsiteX5" fmla="*/ 808150 w 808159"/>
              <a:gd name="connsiteY5" fmla="*/ 874405 h 1357293"/>
              <a:gd name="connsiteX6" fmla="*/ 693344 w 808159"/>
              <a:gd name="connsiteY6" fmla="*/ 1205450 h 1357293"/>
              <a:gd name="connsiteX7" fmla="*/ 380411 w 808159"/>
              <a:gd name="connsiteY7" fmla="*/ 1356337 h 1357293"/>
              <a:gd name="connsiteX8" fmla="*/ 177585 w 808159"/>
              <a:gd name="connsiteY8" fmla="*/ 1141110 h 1357293"/>
              <a:gd name="connsiteX9" fmla="*/ 94628 w 808159"/>
              <a:gd name="connsiteY9" fmla="*/ 563234 h 1357293"/>
              <a:gd name="connsiteX10" fmla="*/ 9665 w 808159"/>
              <a:gd name="connsiteY10" fmla="*/ 579838 h 1357293"/>
              <a:gd name="connsiteX0" fmla="*/ 9665 w 808159"/>
              <a:gd name="connsiteY0" fmla="*/ 579838 h 1330744"/>
              <a:gd name="connsiteX1" fmla="*/ 66604 w 808159"/>
              <a:gd name="connsiteY1" fmla="*/ 430350 h 1330744"/>
              <a:gd name="connsiteX2" fmla="*/ 161108 w 808159"/>
              <a:gd name="connsiteY2" fmla="*/ 150730 h 1330744"/>
              <a:gd name="connsiteX3" fmla="*/ 425046 w 808159"/>
              <a:gd name="connsiteY3" fmla="*/ 308 h 1330744"/>
              <a:gd name="connsiteX4" fmla="*/ 697895 w 808159"/>
              <a:gd name="connsiteY4" fmla="*/ 142171 h 1330744"/>
              <a:gd name="connsiteX5" fmla="*/ 808150 w 808159"/>
              <a:gd name="connsiteY5" fmla="*/ 874405 h 1330744"/>
              <a:gd name="connsiteX6" fmla="*/ 693344 w 808159"/>
              <a:gd name="connsiteY6" fmla="*/ 1205450 h 1330744"/>
              <a:gd name="connsiteX7" fmla="*/ 366891 w 808159"/>
              <a:gd name="connsiteY7" fmla="*/ 1329481 h 1330744"/>
              <a:gd name="connsiteX8" fmla="*/ 177585 w 808159"/>
              <a:gd name="connsiteY8" fmla="*/ 1141110 h 1330744"/>
              <a:gd name="connsiteX9" fmla="*/ 94628 w 808159"/>
              <a:gd name="connsiteY9" fmla="*/ 563234 h 1330744"/>
              <a:gd name="connsiteX10" fmla="*/ 9665 w 808159"/>
              <a:gd name="connsiteY10" fmla="*/ 579838 h 1330744"/>
              <a:gd name="connsiteX0" fmla="*/ 9665 w 808228"/>
              <a:gd name="connsiteY0" fmla="*/ 579772 h 1330678"/>
              <a:gd name="connsiteX1" fmla="*/ 66604 w 808228"/>
              <a:gd name="connsiteY1" fmla="*/ 430284 h 1330678"/>
              <a:gd name="connsiteX2" fmla="*/ 161108 w 808228"/>
              <a:gd name="connsiteY2" fmla="*/ 150664 h 1330678"/>
              <a:gd name="connsiteX3" fmla="*/ 425046 w 808228"/>
              <a:gd name="connsiteY3" fmla="*/ 242 h 1330678"/>
              <a:gd name="connsiteX4" fmla="*/ 680284 w 808228"/>
              <a:gd name="connsiteY4" fmla="*/ 143084 h 1330678"/>
              <a:gd name="connsiteX5" fmla="*/ 808150 w 808228"/>
              <a:gd name="connsiteY5" fmla="*/ 874339 h 1330678"/>
              <a:gd name="connsiteX6" fmla="*/ 693344 w 808228"/>
              <a:gd name="connsiteY6" fmla="*/ 1205384 h 1330678"/>
              <a:gd name="connsiteX7" fmla="*/ 366891 w 808228"/>
              <a:gd name="connsiteY7" fmla="*/ 1329415 h 1330678"/>
              <a:gd name="connsiteX8" fmla="*/ 177585 w 808228"/>
              <a:gd name="connsiteY8" fmla="*/ 1141044 h 1330678"/>
              <a:gd name="connsiteX9" fmla="*/ 94628 w 808228"/>
              <a:gd name="connsiteY9" fmla="*/ 563168 h 1330678"/>
              <a:gd name="connsiteX10" fmla="*/ 9665 w 808228"/>
              <a:gd name="connsiteY10" fmla="*/ 579772 h 1330678"/>
              <a:gd name="connsiteX0" fmla="*/ 11494 w 796231"/>
              <a:gd name="connsiteY0" fmla="*/ 593372 h 1330678"/>
              <a:gd name="connsiteX1" fmla="*/ 54607 w 796231"/>
              <a:gd name="connsiteY1" fmla="*/ 430284 h 1330678"/>
              <a:gd name="connsiteX2" fmla="*/ 149111 w 796231"/>
              <a:gd name="connsiteY2" fmla="*/ 150664 h 1330678"/>
              <a:gd name="connsiteX3" fmla="*/ 413049 w 796231"/>
              <a:gd name="connsiteY3" fmla="*/ 242 h 1330678"/>
              <a:gd name="connsiteX4" fmla="*/ 668287 w 796231"/>
              <a:gd name="connsiteY4" fmla="*/ 143084 h 1330678"/>
              <a:gd name="connsiteX5" fmla="*/ 796153 w 796231"/>
              <a:gd name="connsiteY5" fmla="*/ 874339 h 1330678"/>
              <a:gd name="connsiteX6" fmla="*/ 681347 w 796231"/>
              <a:gd name="connsiteY6" fmla="*/ 1205384 h 1330678"/>
              <a:gd name="connsiteX7" fmla="*/ 354894 w 796231"/>
              <a:gd name="connsiteY7" fmla="*/ 1329415 h 1330678"/>
              <a:gd name="connsiteX8" fmla="*/ 165588 w 796231"/>
              <a:gd name="connsiteY8" fmla="*/ 1141044 h 1330678"/>
              <a:gd name="connsiteX9" fmla="*/ 82631 w 796231"/>
              <a:gd name="connsiteY9" fmla="*/ 563168 h 1330678"/>
              <a:gd name="connsiteX10" fmla="*/ 11494 w 796231"/>
              <a:gd name="connsiteY10" fmla="*/ 593372 h 1330678"/>
              <a:gd name="connsiteX0" fmla="*/ 3439 w 788176"/>
              <a:gd name="connsiteY0" fmla="*/ 593372 h 1330678"/>
              <a:gd name="connsiteX1" fmla="*/ 46552 w 788176"/>
              <a:gd name="connsiteY1" fmla="*/ 430284 h 1330678"/>
              <a:gd name="connsiteX2" fmla="*/ 141056 w 788176"/>
              <a:gd name="connsiteY2" fmla="*/ 150664 h 1330678"/>
              <a:gd name="connsiteX3" fmla="*/ 404994 w 788176"/>
              <a:gd name="connsiteY3" fmla="*/ 242 h 1330678"/>
              <a:gd name="connsiteX4" fmla="*/ 660232 w 788176"/>
              <a:gd name="connsiteY4" fmla="*/ 143084 h 1330678"/>
              <a:gd name="connsiteX5" fmla="*/ 788098 w 788176"/>
              <a:gd name="connsiteY5" fmla="*/ 874339 h 1330678"/>
              <a:gd name="connsiteX6" fmla="*/ 673292 w 788176"/>
              <a:gd name="connsiteY6" fmla="*/ 1205384 h 1330678"/>
              <a:gd name="connsiteX7" fmla="*/ 346839 w 788176"/>
              <a:gd name="connsiteY7" fmla="*/ 1329415 h 1330678"/>
              <a:gd name="connsiteX8" fmla="*/ 157533 w 788176"/>
              <a:gd name="connsiteY8" fmla="*/ 1141044 h 1330678"/>
              <a:gd name="connsiteX9" fmla="*/ 74576 w 788176"/>
              <a:gd name="connsiteY9" fmla="*/ 563168 h 1330678"/>
              <a:gd name="connsiteX10" fmla="*/ 3439 w 788176"/>
              <a:gd name="connsiteY10" fmla="*/ 593372 h 1330678"/>
              <a:gd name="connsiteX0" fmla="*/ 3398 w 788135"/>
              <a:gd name="connsiteY0" fmla="*/ 593372 h 1330678"/>
              <a:gd name="connsiteX1" fmla="*/ 46963 w 788135"/>
              <a:gd name="connsiteY1" fmla="*/ 421479 h 1330678"/>
              <a:gd name="connsiteX2" fmla="*/ 141015 w 788135"/>
              <a:gd name="connsiteY2" fmla="*/ 150664 h 1330678"/>
              <a:gd name="connsiteX3" fmla="*/ 404953 w 788135"/>
              <a:gd name="connsiteY3" fmla="*/ 242 h 1330678"/>
              <a:gd name="connsiteX4" fmla="*/ 660191 w 788135"/>
              <a:gd name="connsiteY4" fmla="*/ 143084 h 1330678"/>
              <a:gd name="connsiteX5" fmla="*/ 788057 w 788135"/>
              <a:gd name="connsiteY5" fmla="*/ 874339 h 1330678"/>
              <a:gd name="connsiteX6" fmla="*/ 673251 w 788135"/>
              <a:gd name="connsiteY6" fmla="*/ 1205384 h 1330678"/>
              <a:gd name="connsiteX7" fmla="*/ 346798 w 788135"/>
              <a:gd name="connsiteY7" fmla="*/ 1329415 h 1330678"/>
              <a:gd name="connsiteX8" fmla="*/ 157492 w 788135"/>
              <a:gd name="connsiteY8" fmla="*/ 1141044 h 1330678"/>
              <a:gd name="connsiteX9" fmla="*/ 74535 w 788135"/>
              <a:gd name="connsiteY9" fmla="*/ 563168 h 1330678"/>
              <a:gd name="connsiteX10" fmla="*/ 3398 w 788135"/>
              <a:gd name="connsiteY10" fmla="*/ 593372 h 1330678"/>
              <a:gd name="connsiteX0" fmla="*/ 3398 w 788135"/>
              <a:gd name="connsiteY0" fmla="*/ 593372 h 1330678"/>
              <a:gd name="connsiteX1" fmla="*/ 46963 w 788135"/>
              <a:gd name="connsiteY1" fmla="*/ 421479 h 1330678"/>
              <a:gd name="connsiteX2" fmla="*/ 141015 w 788135"/>
              <a:gd name="connsiteY2" fmla="*/ 150664 h 1330678"/>
              <a:gd name="connsiteX3" fmla="*/ 404953 w 788135"/>
              <a:gd name="connsiteY3" fmla="*/ 242 h 1330678"/>
              <a:gd name="connsiteX4" fmla="*/ 660191 w 788135"/>
              <a:gd name="connsiteY4" fmla="*/ 143084 h 1330678"/>
              <a:gd name="connsiteX5" fmla="*/ 788057 w 788135"/>
              <a:gd name="connsiteY5" fmla="*/ 874339 h 1330678"/>
              <a:gd name="connsiteX6" fmla="*/ 673251 w 788135"/>
              <a:gd name="connsiteY6" fmla="*/ 1205384 h 1330678"/>
              <a:gd name="connsiteX7" fmla="*/ 346798 w 788135"/>
              <a:gd name="connsiteY7" fmla="*/ 1329415 h 1330678"/>
              <a:gd name="connsiteX8" fmla="*/ 157492 w 788135"/>
              <a:gd name="connsiteY8" fmla="*/ 1141044 h 1330678"/>
              <a:gd name="connsiteX9" fmla="*/ 68591 w 788135"/>
              <a:gd name="connsiteY9" fmla="*/ 566957 h 1330678"/>
              <a:gd name="connsiteX10" fmla="*/ 3398 w 788135"/>
              <a:gd name="connsiteY10" fmla="*/ 593372 h 1330678"/>
              <a:gd name="connsiteX0" fmla="*/ 3398 w 788135"/>
              <a:gd name="connsiteY0" fmla="*/ 593372 h 1330678"/>
              <a:gd name="connsiteX1" fmla="*/ 46963 w 788135"/>
              <a:gd name="connsiteY1" fmla="*/ 421479 h 1330678"/>
              <a:gd name="connsiteX2" fmla="*/ 141015 w 788135"/>
              <a:gd name="connsiteY2" fmla="*/ 150664 h 1330678"/>
              <a:gd name="connsiteX3" fmla="*/ 404953 w 788135"/>
              <a:gd name="connsiteY3" fmla="*/ 242 h 1330678"/>
              <a:gd name="connsiteX4" fmla="*/ 660191 w 788135"/>
              <a:gd name="connsiteY4" fmla="*/ 143084 h 1330678"/>
              <a:gd name="connsiteX5" fmla="*/ 788057 w 788135"/>
              <a:gd name="connsiteY5" fmla="*/ 874339 h 1330678"/>
              <a:gd name="connsiteX6" fmla="*/ 673251 w 788135"/>
              <a:gd name="connsiteY6" fmla="*/ 1205384 h 1330678"/>
              <a:gd name="connsiteX7" fmla="*/ 346798 w 788135"/>
              <a:gd name="connsiteY7" fmla="*/ 1329415 h 1330678"/>
              <a:gd name="connsiteX8" fmla="*/ 157492 w 788135"/>
              <a:gd name="connsiteY8" fmla="*/ 1141044 h 1330678"/>
              <a:gd name="connsiteX9" fmla="*/ 68591 w 788135"/>
              <a:gd name="connsiteY9" fmla="*/ 566957 h 1330678"/>
              <a:gd name="connsiteX10" fmla="*/ 3398 w 788135"/>
              <a:gd name="connsiteY10" fmla="*/ 593372 h 1330678"/>
              <a:gd name="connsiteX0" fmla="*/ 3691 w 785392"/>
              <a:gd name="connsiteY0" fmla="*/ 599057 h 1330678"/>
              <a:gd name="connsiteX1" fmla="*/ 44220 w 785392"/>
              <a:gd name="connsiteY1" fmla="*/ 421479 h 1330678"/>
              <a:gd name="connsiteX2" fmla="*/ 138272 w 785392"/>
              <a:gd name="connsiteY2" fmla="*/ 150664 h 1330678"/>
              <a:gd name="connsiteX3" fmla="*/ 402210 w 785392"/>
              <a:gd name="connsiteY3" fmla="*/ 242 h 1330678"/>
              <a:gd name="connsiteX4" fmla="*/ 657448 w 785392"/>
              <a:gd name="connsiteY4" fmla="*/ 143084 h 1330678"/>
              <a:gd name="connsiteX5" fmla="*/ 785314 w 785392"/>
              <a:gd name="connsiteY5" fmla="*/ 874339 h 1330678"/>
              <a:gd name="connsiteX6" fmla="*/ 670508 w 785392"/>
              <a:gd name="connsiteY6" fmla="*/ 1205384 h 1330678"/>
              <a:gd name="connsiteX7" fmla="*/ 344055 w 785392"/>
              <a:gd name="connsiteY7" fmla="*/ 1329415 h 1330678"/>
              <a:gd name="connsiteX8" fmla="*/ 154749 w 785392"/>
              <a:gd name="connsiteY8" fmla="*/ 1141044 h 1330678"/>
              <a:gd name="connsiteX9" fmla="*/ 65848 w 785392"/>
              <a:gd name="connsiteY9" fmla="*/ 566957 h 1330678"/>
              <a:gd name="connsiteX10" fmla="*/ 3691 w 785392"/>
              <a:gd name="connsiteY10" fmla="*/ 599057 h 1330678"/>
              <a:gd name="connsiteX0" fmla="*/ 5429 w 787130"/>
              <a:gd name="connsiteY0" fmla="*/ 599057 h 1330678"/>
              <a:gd name="connsiteX1" fmla="*/ 45958 w 787130"/>
              <a:gd name="connsiteY1" fmla="*/ 421479 h 1330678"/>
              <a:gd name="connsiteX2" fmla="*/ 140010 w 787130"/>
              <a:gd name="connsiteY2" fmla="*/ 150664 h 1330678"/>
              <a:gd name="connsiteX3" fmla="*/ 403948 w 787130"/>
              <a:gd name="connsiteY3" fmla="*/ 242 h 1330678"/>
              <a:gd name="connsiteX4" fmla="*/ 659186 w 787130"/>
              <a:gd name="connsiteY4" fmla="*/ 143084 h 1330678"/>
              <a:gd name="connsiteX5" fmla="*/ 787052 w 787130"/>
              <a:gd name="connsiteY5" fmla="*/ 874339 h 1330678"/>
              <a:gd name="connsiteX6" fmla="*/ 672246 w 787130"/>
              <a:gd name="connsiteY6" fmla="*/ 1205384 h 1330678"/>
              <a:gd name="connsiteX7" fmla="*/ 345793 w 787130"/>
              <a:gd name="connsiteY7" fmla="*/ 1329415 h 1330678"/>
              <a:gd name="connsiteX8" fmla="*/ 156487 w 787130"/>
              <a:gd name="connsiteY8" fmla="*/ 1141044 h 1330678"/>
              <a:gd name="connsiteX9" fmla="*/ 67586 w 787130"/>
              <a:gd name="connsiteY9" fmla="*/ 566957 h 1330678"/>
              <a:gd name="connsiteX10" fmla="*/ 5429 w 787130"/>
              <a:gd name="connsiteY10" fmla="*/ 599057 h 1330678"/>
              <a:gd name="connsiteX0" fmla="*/ 5429 w 787130"/>
              <a:gd name="connsiteY0" fmla="*/ 599057 h 1330678"/>
              <a:gd name="connsiteX1" fmla="*/ 45958 w 787130"/>
              <a:gd name="connsiteY1" fmla="*/ 421479 h 1330678"/>
              <a:gd name="connsiteX2" fmla="*/ 140010 w 787130"/>
              <a:gd name="connsiteY2" fmla="*/ 150664 h 1330678"/>
              <a:gd name="connsiteX3" fmla="*/ 403948 w 787130"/>
              <a:gd name="connsiteY3" fmla="*/ 242 h 1330678"/>
              <a:gd name="connsiteX4" fmla="*/ 659186 w 787130"/>
              <a:gd name="connsiteY4" fmla="*/ 143084 h 1330678"/>
              <a:gd name="connsiteX5" fmla="*/ 787052 w 787130"/>
              <a:gd name="connsiteY5" fmla="*/ 874339 h 1330678"/>
              <a:gd name="connsiteX6" fmla="*/ 672246 w 787130"/>
              <a:gd name="connsiteY6" fmla="*/ 1205384 h 1330678"/>
              <a:gd name="connsiteX7" fmla="*/ 345793 w 787130"/>
              <a:gd name="connsiteY7" fmla="*/ 1329415 h 1330678"/>
              <a:gd name="connsiteX8" fmla="*/ 156487 w 787130"/>
              <a:gd name="connsiteY8" fmla="*/ 1141044 h 1330678"/>
              <a:gd name="connsiteX9" fmla="*/ 58183 w 787130"/>
              <a:gd name="connsiteY9" fmla="*/ 568228 h 1330678"/>
              <a:gd name="connsiteX10" fmla="*/ 5429 w 787130"/>
              <a:gd name="connsiteY10" fmla="*/ 599057 h 1330678"/>
              <a:gd name="connsiteX0" fmla="*/ 5429 w 787130"/>
              <a:gd name="connsiteY0" fmla="*/ 751347 h 1482968"/>
              <a:gd name="connsiteX1" fmla="*/ 45958 w 787130"/>
              <a:gd name="connsiteY1" fmla="*/ 573769 h 1482968"/>
              <a:gd name="connsiteX2" fmla="*/ 140010 w 787130"/>
              <a:gd name="connsiteY2" fmla="*/ 302954 h 1482968"/>
              <a:gd name="connsiteX3" fmla="*/ 403948 w 787130"/>
              <a:gd name="connsiteY3" fmla="*/ 9 h 1482968"/>
              <a:gd name="connsiteX4" fmla="*/ 659186 w 787130"/>
              <a:gd name="connsiteY4" fmla="*/ 295374 h 1482968"/>
              <a:gd name="connsiteX5" fmla="*/ 787052 w 787130"/>
              <a:gd name="connsiteY5" fmla="*/ 1026629 h 1482968"/>
              <a:gd name="connsiteX6" fmla="*/ 672246 w 787130"/>
              <a:gd name="connsiteY6" fmla="*/ 1357674 h 1482968"/>
              <a:gd name="connsiteX7" fmla="*/ 345793 w 787130"/>
              <a:gd name="connsiteY7" fmla="*/ 1481705 h 1482968"/>
              <a:gd name="connsiteX8" fmla="*/ 156487 w 787130"/>
              <a:gd name="connsiteY8" fmla="*/ 1293334 h 1482968"/>
              <a:gd name="connsiteX9" fmla="*/ 58183 w 787130"/>
              <a:gd name="connsiteY9" fmla="*/ 720518 h 1482968"/>
              <a:gd name="connsiteX10" fmla="*/ 5429 w 787130"/>
              <a:gd name="connsiteY10" fmla="*/ 751347 h 1482968"/>
              <a:gd name="connsiteX0" fmla="*/ 5429 w 787052"/>
              <a:gd name="connsiteY0" fmla="*/ 754100 h 1485721"/>
              <a:gd name="connsiteX1" fmla="*/ 45958 w 787052"/>
              <a:gd name="connsiteY1" fmla="*/ 576522 h 1485721"/>
              <a:gd name="connsiteX2" fmla="*/ 140010 w 787052"/>
              <a:gd name="connsiteY2" fmla="*/ 305707 h 1485721"/>
              <a:gd name="connsiteX3" fmla="*/ 403948 w 787052"/>
              <a:gd name="connsiteY3" fmla="*/ 2762 h 1485721"/>
              <a:gd name="connsiteX4" fmla="*/ 672102 w 787052"/>
              <a:gd name="connsiteY4" fmla="*/ 209565 h 1485721"/>
              <a:gd name="connsiteX5" fmla="*/ 787052 w 787052"/>
              <a:gd name="connsiteY5" fmla="*/ 1029382 h 1485721"/>
              <a:gd name="connsiteX6" fmla="*/ 672246 w 787052"/>
              <a:gd name="connsiteY6" fmla="*/ 1360427 h 1485721"/>
              <a:gd name="connsiteX7" fmla="*/ 345793 w 787052"/>
              <a:gd name="connsiteY7" fmla="*/ 1484458 h 1485721"/>
              <a:gd name="connsiteX8" fmla="*/ 156487 w 787052"/>
              <a:gd name="connsiteY8" fmla="*/ 1296087 h 1485721"/>
              <a:gd name="connsiteX9" fmla="*/ 58183 w 787052"/>
              <a:gd name="connsiteY9" fmla="*/ 723271 h 1485721"/>
              <a:gd name="connsiteX10" fmla="*/ 5429 w 787052"/>
              <a:gd name="connsiteY10" fmla="*/ 754100 h 1485721"/>
              <a:gd name="connsiteX0" fmla="*/ 5429 w 787052"/>
              <a:gd name="connsiteY0" fmla="*/ 751399 h 1483020"/>
              <a:gd name="connsiteX1" fmla="*/ 45958 w 787052"/>
              <a:gd name="connsiteY1" fmla="*/ 573821 h 1483020"/>
              <a:gd name="connsiteX2" fmla="*/ 140010 w 787052"/>
              <a:gd name="connsiteY2" fmla="*/ 189844 h 1483020"/>
              <a:gd name="connsiteX3" fmla="*/ 403948 w 787052"/>
              <a:gd name="connsiteY3" fmla="*/ 61 h 1483020"/>
              <a:gd name="connsiteX4" fmla="*/ 672102 w 787052"/>
              <a:gd name="connsiteY4" fmla="*/ 206864 h 1483020"/>
              <a:gd name="connsiteX5" fmla="*/ 787052 w 787052"/>
              <a:gd name="connsiteY5" fmla="*/ 1026681 h 1483020"/>
              <a:gd name="connsiteX6" fmla="*/ 672246 w 787052"/>
              <a:gd name="connsiteY6" fmla="*/ 1357726 h 1483020"/>
              <a:gd name="connsiteX7" fmla="*/ 345793 w 787052"/>
              <a:gd name="connsiteY7" fmla="*/ 1481757 h 1483020"/>
              <a:gd name="connsiteX8" fmla="*/ 156487 w 787052"/>
              <a:gd name="connsiteY8" fmla="*/ 1293386 h 1483020"/>
              <a:gd name="connsiteX9" fmla="*/ 58183 w 787052"/>
              <a:gd name="connsiteY9" fmla="*/ 720570 h 1483020"/>
              <a:gd name="connsiteX10" fmla="*/ 5429 w 787052"/>
              <a:gd name="connsiteY10" fmla="*/ 751399 h 1483020"/>
              <a:gd name="connsiteX0" fmla="*/ 5429 w 787052"/>
              <a:gd name="connsiteY0" fmla="*/ 751399 h 1483020"/>
              <a:gd name="connsiteX1" fmla="*/ 45958 w 787052"/>
              <a:gd name="connsiteY1" fmla="*/ 573821 h 1483020"/>
              <a:gd name="connsiteX2" fmla="*/ 140010 w 787052"/>
              <a:gd name="connsiteY2" fmla="*/ 189844 h 1483020"/>
              <a:gd name="connsiteX3" fmla="*/ 403948 w 787052"/>
              <a:gd name="connsiteY3" fmla="*/ 61 h 1483020"/>
              <a:gd name="connsiteX4" fmla="*/ 672102 w 787052"/>
              <a:gd name="connsiteY4" fmla="*/ 206864 h 1483020"/>
              <a:gd name="connsiteX5" fmla="*/ 787052 w 787052"/>
              <a:gd name="connsiteY5" fmla="*/ 1026681 h 1483020"/>
              <a:gd name="connsiteX6" fmla="*/ 672246 w 787052"/>
              <a:gd name="connsiteY6" fmla="*/ 1357726 h 1483020"/>
              <a:gd name="connsiteX7" fmla="*/ 345793 w 787052"/>
              <a:gd name="connsiteY7" fmla="*/ 1481757 h 1483020"/>
              <a:gd name="connsiteX8" fmla="*/ 156487 w 787052"/>
              <a:gd name="connsiteY8" fmla="*/ 1293386 h 1483020"/>
              <a:gd name="connsiteX9" fmla="*/ 71099 w 787052"/>
              <a:gd name="connsiteY9" fmla="*/ 755010 h 1483020"/>
              <a:gd name="connsiteX10" fmla="*/ 5429 w 787052"/>
              <a:gd name="connsiteY10" fmla="*/ 751399 h 1483020"/>
              <a:gd name="connsiteX0" fmla="*/ 5429 w 787052"/>
              <a:gd name="connsiteY0" fmla="*/ 751399 h 1483020"/>
              <a:gd name="connsiteX1" fmla="*/ 45958 w 787052"/>
              <a:gd name="connsiteY1" fmla="*/ 573821 h 1483020"/>
              <a:gd name="connsiteX2" fmla="*/ 140010 w 787052"/>
              <a:gd name="connsiteY2" fmla="*/ 189844 h 1483020"/>
              <a:gd name="connsiteX3" fmla="*/ 403948 w 787052"/>
              <a:gd name="connsiteY3" fmla="*/ 61 h 1483020"/>
              <a:gd name="connsiteX4" fmla="*/ 672102 w 787052"/>
              <a:gd name="connsiteY4" fmla="*/ 206864 h 1483020"/>
              <a:gd name="connsiteX5" fmla="*/ 787052 w 787052"/>
              <a:gd name="connsiteY5" fmla="*/ 1026681 h 1483020"/>
              <a:gd name="connsiteX6" fmla="*/ 672246 w 787052"/>
              <a:gd name="connsiteY6" fmla="*/ 1357726 h 1483020"/>
              <a:gd name="connsiteX7" fmla="*/ 345793 w 787052"/>
              <a:gd name="connsiteY7" fmla="*/ 1481757 h 1483020"/>
              <a:gd name="connsiteX8" fmla="*/ 156487 w 787052"/>
              <a:gd name="connsiteY8" fmla="*/ 1293386 h 1483020"/>
              <a:gd name="connsiteX9" fmla="*/ 71099 w 787052"/>
              <a:gd name="connsiteY9" fmla="*/ 755010 h 1483020"/>
              <a:gd name="connsiteX10" fmla="*/ 5429 w 787052"/>
              <a:gd name="connsiteY10" fmla="*/ 751399 h 1483020"/>
              <a:gd name="connsiteX0" fmla="*/ 5782 w 785613"/>
              <a:gd name="connsiteY0" fmla="*/ 784164 h 1483020"/>
              <a:gd name="connsiteX1" fmla="*/ 44519 w 785613"/>
              <a:gd name="connsiteY1" fmla="*/ 573821 h 1483020"/>
              <a:gd name="connsiteX2" fmla="*/ 138571 w 785613"/>
              <a:gd name="connsiteY2" fmla="*/ 189844 h 1483020"/>
              <a:gd name="connsiteX3" fmla="*/ 402509 w 785613"/>
              <a:gd name="connsiteY3" fmla="*/ 61 h 1483020"/>
              <a:gd name="connsiteX4" fmla="*/ 670663 w 785613"/>
              <a:gd name="connsiteY4" fmla="*/ 206864 h 1483020"/>
              <a:gd name="connsiteX5" fmla="*/ 785613 w 785613"/>
              <a:gd name="connsiteY5" fmla="*/ 1026681 h 1483020"/>
              <a:gd name="connsiteX6" fmla="*/ 670807 w 785613"/>
              <a:gd name="connsiteY6" fmla="*/ 1357726 h 1483020"/>
              <a:gd name="connsiteX7" fmla="*/ 344354 w 785613"/>
              <a:gd name="connsiteY7" fmla="*/ 1481757 h 1483020"/>
              <a:gd name="connsiteX8" fmla="*/ 155048 w 785613"/>
              <a:gd name="connsiteY8" fmla="*/ 1293386 h 1483020"/>
              <a:gd name="connsiteX9" fmla="*/ 69660 w 785613"/>
              <a:gd name="connsiteY9" fmla="*/ 755010 h 1483020"/>
              <a:gd name="connsiteX10" fmla="*/ 5782 w 785613"/>
              <a:gd name="connsiteY10" fmla="*/ 784164 h 1483020"/>
              <a:gd name="connsiteX0" fmla="*/ 5430 w 785261"/>
              <a:gd name="connsiteY0" fmla="*/ 784162 h 1483018"/>
              <a:gd name="connsiteX1" fmla="*/ 45959 w 785261"/>
              <a:gd name="connsiteY1" fmla="*/ 546516 h 1483018"/>
              <a:gd name="connsiteX2" fmla="*/ 138219 w 785261"/>
              <a:gd name="connsiteY2" fmla="*/ 189842 h 1483018"/>
              <a:gd name="connsiteX3" fmla="*/ 402157 w 785261"/>
              <a:gd name="connsiteY3" fmla="*/ 59 h 1483018"/>
              <a:gd name="connsiteX4" fmla="*/ 670311 w 785261"/>
              <a:gd name="connsiteY4" fmla="*/ 206862 h 1483018"/>
              <a:gd name="connsiteX5" fmla="*/ 785261 w 785261"/>
              <a:gd name="connsiteY5" fmla="*/ 1026679 h 1483018"/>
              <a:gd name="connsiteX6" fmla="*/ 670455 w 785261"/>
              <a:gd name="connsiteY6" fmla="*/ 1357724 h 1483018"/>
              <a:gd name="connsiteX7" fmla="*/ 344002 w 785261"/>
              <a:gd name="connsiteY7" fmla="*/ 1481755 h 1483018"/>
              <a:gd name="connsiteX8" fmla="*/ 154696 w 785261"/>
              <a:gd name="connsiteY8" fmla="*/ 1293384 h 1483018"/>
              <a:gd name="connsiteX9" fmla="*/ 69308 w 785261"/>
              <a:gd name="connsiteY9" fmla="*/ 755008 h 1483018"/>
              <a:gd name="connsiteX10" fmla="*/ 5430 w 785261"/>
              <a:gd name="connsiteY10" fmla="*/ 784162 h 1483018"/>
              <a:gd name="connsiteX0" fmla="*/ 7552 w 778423"/>
              <a:gd name="connsiteY0" fmla="*/ 822387 h 1483018"/>
              <a:gd name="connsiteX1" fmla="*/ 39121 w 778423"/>
              <a:gd name="connsiteY1" fmla="*/ 546516 h 1483018"/>
              <a:gd name="connsiteX2" fmla="*/ 131381 w 778423"/>
              <a:gd name="connsiteY2" fmla="*/ 189842 h 1483018"/>
              <a:gd name="connsiteX3" fmla="*/ 395319 w 778423"/>
              <a:gd name="connsiteY3" fmla="*/ 59 h 1483018"/>
              <a:gd name="connsiteX4" fmla="*/ 663473 w 778423"/>
              <a:gd name="connsiteY4" fmla="*/ 206862 h 1483018"/>
              <a:gd name="connsiteX5" fmla="*/ 778423 w 778423"/>
              <a:gd name="connsiteY5" fmla="*/ 1026679 h 1483018"/>
              <a:gd name="connsiteX6" fmla="*/ 663617 w 778423"/>
              <a:gd name="connsiteY6" fmla="*/ 1357724 h 1483018"/>
              <a:gd name="connsiteX7" fmla="*/ 337164 w 778423"/>
              <a:gd name="connsiteY7" fmla="*/ 1481755 h 1483018"/>
              <a:gd name="connsiteX8" fmla="*/ 147858 w 778423"/>
              <a:gd name="connsiteY8" fmla="*/ 1293384 h 1483018"/>
              <a:gd name="connsiteX9" fmla="*/ 62470 w 778423"/>
              <a:gd name="connsiteY9" fmla="*/ 755008 h 1483018"/>
              <a:gd name="connsiteX10" fmla="*/ 7552 w 778423"/>
              <a:gd name="connsiteY10" fmla="*/ 822387 h 1483018"/>
              <a:gd name="connsiteX0" fmla="*/ 5173 w 776044"/>
              <a:gd name="connsiteY0" fmla="*/ 822387 h 1483018"/>
              <a:gd name="connsiteX1" fmla="*/ 36742 w 776044"/>
              <a:gd name="connsiteY1" fmla="*/ 546516 h 1483018"/>
              <a:gd name="connsiteX2" fmla="*/ 129002 w 776044"/>
              <a:gd name="connsiteY2" fmla="*/ 189842 h 1483018"/>
              <a:gd name="connsiteX3" fmla="*/ 392940 w 776044"/>
              <a:gd name="connsiteY3" fmla="*/ 59 h 1483018"/>
              <a:gd name="connsiteX4" fmla="*/ 661094 w 776044"/>
              <a:gd name="connsiteY4" fmla="*/ 206862 h 1483018"/>
              <a:gd name="connsiteX5" fmla="*/ 776044 w 776044"/>
              <a:gd name="connsiteY5" fmla="*/ 1026679 h 1483018"/>
              <a:gd name="connsiteX6" fmla="*/ 661238 w 776044"/>
              <a:gd name="connsiteY6" fmla="*/ 1357724 h 1483018"/>
              <a:gd name="connsiteX7" fmla="*/ 334785 w 776044"/>
              <a:gd name="connsiteY7" fmla="*/ 1481755 h 1483018"/>
              <a:gd name="connsiteX8" fmla="*/ 145479 w 776044"/>
              <a:gd name="connsiteY8" fmla="*/ 1293384 h 1483018"/>
              <a:gd name="connsiteX9" fmla="*/ 60091 w 776044"/>
              <a:gd name="connsiteY9" fmla="*/ 755008 h 1483018"/>
              <a:gd name="connsiteX10" fmla="*/ 5173 w 776044"/>
              <a:gd name="connsiteY10" fmla="*/ 822387 h 1483018"/>
              <a:gd name="connsiteX0" fmla="*/ 3111 w 773982"/>
              <a:gd name="connsiteY0" fmla="*/ 822384 h 1483015"/>
              <a:gd name="connsiteX1" fmla="*/ 43640 w 773982"/>
              <a:gd name="connsiteY1" fmla="*/ 516479 h 1483015"/>
              <a:gd name="connsiteX2" fmla="*/ 126940 w 773982"/>
              <a:gd name="connsiteY2" fmla="*/ 189839 h 1483015"/>
              <a:gd name="connsiteX3" fmla="*/ 390878 w 773982"/>
              <a:gd name="connsiteY3" fmla="*/ 56 h 1483015"/>
              <a:gd name="connsiteX4" fmla="*/ 659032 w 773982"/>
              <a:gd name="connsiteY4" fmla="*/ 206859 h 1483015"/>
              <a:gd name="connsiteX5" fmla="*/ 773982 w 773982"/>
              <a:gd name="connsiteY5" fmla="*/ 1026676 h 1483015"/>
              <a:gd name="connsiteX6" fmla="*/ 659176 w 773982"/>
              <a:gd name="connsiteY6" fmla="*/ 1357721 h 1483015"/>
              <a:gd name="connsiteX7" fmla="*/ 332723 w 773982"/>
              <a:gd name="connsiteY7" fmla="*/ 1481752 h 1483015"/>
              <a:gd name="connsiteX8" fmla="*/ 143417 w 773982"/>
              <a:gd name="connsiteY8" fmla="*/ 1293381 h 1483015"/>
              <a:gd name="connsiteX9" fmla="*/ 58029 w 773982"/>
              <a:gd name="connsiteY9" fmla="*/ 755005 h 1483015"/>
              <a:gd name="connsiteX10" fmla="*/ 3111 w 773982"/>
              <a:gd name="connsiteY10" fmla="*/ 822384 h 1483015"/>
              <a:gd name="connsiteX0" fmla="*/ 3111 w 773982"/>
              <a:gd name="connsiteY0" fmla="*/ 822399 h 1483030"/>
              <a:gd name="connsiteX1" fmla="*/ 43640 w 773982"/>
              <a:gd name="connsiteY1" fmla="*/ 516494 h 1483030"/>
              <a:gd name="connsiteX2" fmla="*/ 126940 w 773982"/>
              <a:gd name="connsiteY2" fmla="*/ 189854 h 1483030"/>
              <a:gd name="connsiteX3" fmla="*/ 390878 w 773982"/>
              <a:gd name="connsiteY3" fmla="*/ 71 h 1483030"/>
              <a:gd name="connsiteX4" fmla="*/ 659032 w 773982"/>
              <a:gd name="connsiteY4" fmla="*/ 206874 h 1483030"/>
              <a:gd name="connsiteX5" fmla="*/ 773982 w 773982"/>
              <a:gd name="connsiteY5" fmla="*/ 1026691 h 1483030"/>
              <a:gd name="connsiteX6" fmla="*/ 659176 w 773982"/>
              <a:gd name="connsiteY6" fmla="*/ 1357736 h 1483030"/>
              <a:gd name="connsiteX7" fmla="*/ 332723 w 773982"/>
              <a:gd name="connsiteY7" fmla="*/ 1481767 h 1483030"/>
              <a:gd name="connsiteX8" fmla="*/ 143417 w 773982"/>
              <a:gd name="connsiteY8" fmla="*/ 1293396 h 1483030"/>
              <a:gd name="connsiteX9" fmla="*/ 58029 w 773982"/>
              <a:gd name="connsiteY9" fmla="*/ 755020 h 1483030"/>
              <a:gd name="connsiteX10" fmla="*/ 3111 w 773982"/>
              <a:gd name="connsiteY10" fmla="*/ 822399 h 1483030"/>
              <a:gd name="connsiteX0" fmla="*/ 1158 w 772029"/>
              <a:gd name="connsiteY0" fmla="*/ 822384 h 1483015"/>
              <a:gd name="connsiteX1" fmla="*/ 66600 w 772029"/>
              <a:gd name="connsiteY1" fmla="*/ 513029 h 1483015"/>
              <a:gd name="connsiteX2" fmla="*/ 124987 w 772029"/>
              <a:gd name="connsiteY2" fmla="*/ 189839 h 1483015"/>
              <a:gd name="connsiteX3" fmla="*/ 388925 w 772029"/>
              <a:gd name="connsiteY3" fmla="*/ 56 h 1483015"/>
              <a:gd name="connsiteX4" fmla="*/ 657079 w 772029"/>
              <a:gd name="connsiteY4" fmla="*/ 206859 h 1483015"/>
              <a:gd name="connsiteX5" fmla="*/ 772029 w 772029"/>
              <a:gd name="connsiteY5" fmla="*/ 1026676 h 1483015"/>
              <a:gd name="connsiteX6" fmla="*/ 657223 w 772029"/>
              <a:gd name="connsiteY6" fmla="*/ 1357721 h 1483015"/>
              <a:gd name="connsiteX7" fmla="*/ 330770 w 772029"/>
              <a:gd name="connsiteY7" fmla="*/ 1481752 h 1483015"/>
              <a:gd name="connsiteX8" fmla="*/ 141464 w 772029"/>
              <a:gd name="connsiteY8" fmla="*/ 1293381 h 1483015"/>
              <a:gd name="connsiteX9" fmla="*/ 56076 w 772029"/>
              <a:gd name="connsiteY9" fmla="*/ 755005 h 1483015"/>
              <a:gd name="connsiteX10" fmla="*/ 1158 w 772029"/>
              <a:gd name="connsiteY10" fmla="*/ 822384 h 1483015"/>
              <a:gd name="connsiteX0" fmla="*/ 923 w 771794"/>
              <a:gd name="connsiteY0" fmla="*/ 822384 h 1483015"/>
              <a:gd name="connsiteX1" fmla="*/ 75424 w 771794"/>
              <a:gd name="connsiteY1" fmla="*/ 513030 h 1483015"/>
              <a:gd name="connsiteX2" fmla="*/ 124752 w 771794"/>
              <a:gd name="connsiteY2" fmla="*/ 189839 h 1483015"/>
              <a:gd name="connsiteX3" fmla="*/ 388690 w 771794"/>
              <a:gd name="connsiteY3" fmla="*/ 56 h 1483015"/>
              <a:gd name="connsiteX4" fmla="*/ 656844 w 771794"/>
              <a:gd name="connsiteY4" fmla="*/ 206859 h 1483015"/>
              <a:gd name="connsiteX5" fmla="*/ 771794 w 771794"/>
              <a:gd name="connsiteY5" fmla="*/ 1026676 h 1483015"/>
              <a:gd name="connsiteX6" fmla="*/ 656988 w 771794"/>
              <a:gd name="connsiteY6" fmla="*/ 1357721 h 1483015"/>
              <a:gd name="connsiteX7" fmla="*/ 330535 w 771794"/>
              <a:gd name="connsiteY7" fmla="*/ 1481752 h 1483015"/>
              <a:gd name="connsiteX8" fmla="*/ 141229 w 771794"/>
              <a:gd name="connsiteY8" fmla="*/ 1293381 h 1483015"/>
              <a:gd name="connsiteX9" fmla="*/ 55841 w 771794"/>
              <a:gd name="connsiteY9" fmla="*/ 755005 h 1483015"/>
              <a:gd name="connsiteX10" fmla="*/ 923 w 771794"/>
              <a:gd name="connsiteY10" fmla="*/ 822384 h 1483015"/>
              <a:gd name="connsiteX0" fmla="*/ 923 w 771794"/>
              <a:gd name="connsiteY0" fmla="*/ 822427 h 1483058"/>
              <a:gd name="connsiteX1" fmla="*/ 75424 w 771794"/>
              <a:gd name="connsiteY1" fmla="*/ 513073 h 1483058"/>
              <a:gd name="connsiteX2" fmla="*/ 124752 w 771794"/>
              <a:gd name="connsiteY2" fmla="*/ 220941 h 1483058"/>
              <a:gd name="connsiteX3" fmla="*/ 388690 w 771794"/>
              <a:gd name="connsiteY3" fmla="*/ 99 h 1483058"/>
              <a:gd name="connsiteX4" fmla="*/ 656844 w 771794"/>
              <a:gd name="connsiteY4" fmla="*/ 206902 h 1483058"/>
              <a:gd name="connsiteX5" fmla="*/ 771794 w 771794"/>
              <a:gd name="connsiteY5" fmla="*/ 1026719 h 1483058"/>
              <a:gd name="connsiteX6" fmla="*/ 656988 w 771794"/>
              <a:gd name="connsiteY6" fmla="*/ 1357764 h 1483058"/>
              <a:gd name="connsiteX7" fmla="*/ 330535 w 771794"/>
              <a:gd name="connsiteY7" fmla="*/ 1481795 h 1483058"/>
              <a:gd name="connsiteX8" fmla="*/ 141229 w 771794"/>
              <a:gd name="connsiteY8" fmla="*/ 1293424 h 1483058"/>
              <a:gd name="connsiteX9" fmla="*/ 55841 w 771794"/>
              <a:gd name="connsiteY9" fmla="*/ 755048 h 1483058"/>
              <a:gd name="connsiteX10" fmla="*/ 923 w 771794"/>
              <a:gd name="connsiteY10" fmla="*/ 822427 h 1483058"/>
              <a:gd name="connsiteX0" fmla="*/ 2041 w 772912"/>
              <a:gd name="connsiteY0" fmla="*/ 822427 h 1483058"/>
              <a:gd name="connsiteX1" fmla="*/ 76542 w 772912"/>
              <a:gd name="connsiteY1" fmla="*/ 513073 h 1483058"/>
              <a:gd name="connsiteX2" fmla="*/ 125870 w 772912"/>
              <a:gd name="connsiteY2" fmla="*/ 220941 h 1483058"/>
              <a:gd name="connsiteX3" fmla="*/ 389808 w 772912"/>
              <a:gd name="connsiteY3" fmla="*/ 99 h 1483058"/>
              <a:gd name="connsiteX4" fmla="*/ 657962 w 772912"/>
              <a:gd name="connsiteY4" fmla="*/ 206902 h 1483058"/>
              <a:gd name="connsiteX5" fmla="*/ 772912 w 772912"/>
              <a:gd name="connsiteY5" fmla="*/ 1026719 h 1483058"/>
              <a:gd name="connsiteX6" fmla="*/ 658106 w 772912"/>
              <a:gd name="connsiteY6" fmla="*/ 1357764 h 1483058"/>
              <a:gd name="connsiteX7" fmla="*/ 331653 w 772912"/>
              <a:gd name="connsiteY7" fmla="*/ 1481795 h 1483058"/>
              <a:gd name="connsiteX8" fmla="*/ 142347 w 772912"/>
              <a:gd name="connsiteY8" fmla="*/ 1293424 h 1483058"/>
              <a:gd name="connsiteX9" fmla="*/ 56959 w 772912"/>
              <a:gd name="connsiteY9" fmla="*/ 755048 h 1483058"/>
              <a:gd name="connsiteX10" fmla="*/ 2041 w 772912"/>
              <a:gd name="connsiteY10" fmla="*/ 822427 h 1483058"/>
              <a:gd name="connsiteX0" fmla="*/ 2041 w 772912"/>
              <a:gd name="connsiteY0" fmla="*/ 822427 h 1483058"/>
              <a:gd name="connsiteX1" fmla="*/ 76542 w 772912"/>
              <a:gd name="connsiteY1" fmla="*/ 513073 h 1483058"/>
              <a:gd name="connsiteX2" fmla="*/ 125870 w 772912"/>
              <a:gd name="connsiteY2" fmla="*/ 220941 h 1483058"/>
              <a:gd name="connsiteX3" fmla="*/ 389808 w 772912"/>
              <a:gd name="connsiteY3" fmla="*/ 99 h 1483058"/>
              <a:gd name="connsiteX4" fmla="*/ 657962 w 772912"/>
              <a:gd name="connsiteY4" fmla="*/ 206902 h 1483058"/>
              <a:gd name="connsiteX5" fmla="*/ 772912 w 772912"/>
              <a:gd name="connsiteY5" fmla="*/ 1026719 h 1483058"/>
              <a:gd name="connsiteX6" fmla="*/ 658106 w 772912"/>
              <a:gd name="connsiteY6" fmla="*/ 1357764 h 1483058"/>
              <a:gd name="connsiteX7" fmla="*/ 331653 w 772912"/>
              <a:gd name="connsiteY7" fmla="*/ 1481795 h 1483058"/>
              <a:gd name="connsiteX8" fmla="*/ 142347 w 772912"/>
              <a:gd name="connsiteY8" fmla="*/ 1293424 h 1483058"/>
              <a:gd name="connsiteX9" fmla="*/ 56959 w 772912"/>
              <a:gd name="connsiteY9" fmla="*/ 755048 h 1483058"/>
              <a:gd name="connsiteX10" fmla="*/ 2041 w 772912"/>
              <a:gd name="connsiteY10" fmla="*/ 822427 h 1483058"/>
              <a:gd name="connsiteX0" fmla="*/ 2041 w 772912"/>
              <a:gd name="connsiteY0" fmla="*/ 822427 h 1483058"/>
              <a:gd name="connsiteX1" fmla="*/ 76542 w 772912"/>
              <a:gd name="connsiteY1" fmla="*/ 513073 h 1483058"/>
              <a:gd name="connsiteX2" fmla="*/ 125870 w 772912"/>
              <a:gd name="connsiteY2" fmla="*/ 220941 h 1483058"/>
              <a:gd name="connsiteX3" fmla="*/ 389808 w 772912"/>
              <a:gd name="connsiteY3" fmla="*/ 99 h 1483058"/>
              <a:gd name="connsiteX4" fmla="*/ 657962 w 772912"/>
              <a:gd name="connsiteY4" fmla="*/ 206902 h 1483058"/>
              <a:gd name="connsiteX5" fmla="*/ 772912 w 772912"/>
              <a:gd name="connsiteY5" fmla="*/ 1026719 h 1483058"/>
              <a:gd name="connsiteX6" fmla="*/ 658106 w 772912"/>
              <a:gd name="connsiteY6" fmla="*/ 1357764 h 1483058"/>
              <a:gd name="connsiteX7" fmla="*/ 331653 w 772912"/>
              <a:gd name="connsiteY7" fmla="*/ 1481795 h 1483058"/>
              <a:gd name="connsiteX8" fmla="*/ 142347 w 772912"/>
              <a:gd name="connsiteY8" fmla="*/ 1293424 h 1483058"/>
              <a:gd name="connsiteX9" fmla="*/ 66018 w 772912"/>
              <a:gd name="connsiteY9" fmla="*/ 744695 h 1483058"/>
              <a:gd name="connsiteX10" fmla="*/ 2041 w 772912"/>
              <a:gd name="connsiteY10" fmla="*/ 822427 h 1483058"/>
              <a:gd name="connsiteX0" fmla="*/ 2041 w 772912"/>
              <a:gd name="connsiteY0" fmla="*/ 822427 h 1483058"/>
              <a:gd name="connsiteX1" fmla="*/ 76542 w 772912"/>
              <a:gd name="connsiteY1" fmla="*/ 513073 h 1483058"/>
              <a:gd name="connsiteX2" fmla="*/ 125870 w 772912"/>
              <a:gd name="connsiteY2" fmla="*/ 220941 h 1483058"/>
              <a:gd name="connsiteX3" fmla="*/ 389808 w 772912"/>
              <a:gd name="connsiteY3" fmla="*/ 99 h 1483058"/>
              <a:gd name="connsiteX4" fmla="*/ 657962 w 772912"/>
              <a:gd name="connsiteY4" fmla="*/ 206902 h 1483058"/>
              <a:gd name="connsiteX5" fmla="*/ 772912 w 772912"/>
              <a:gd name="connsiteY5" fmla="*/ 1026719 h 1483058"/>
              <a:gd name="connsiteX6" fmla="*/ 658106 w 772912"/>
              <a:gd name="connsiteY6" fmla="*/ 1357764 h 1483058"/>
              <a:gd name="connsiteX7" fmla="*/ 331653 w 772912"/>
              <a:gd name="connsiteY7" fmla="*/ 1481795 h 1483058"/>
              <a:gd name="connsiteX8" fmla="*/ 142347 w 772912"/>
              <a:gd name="connsiteY8" fmla="*/ 1293424 h 1483058"/>
              <a:gd name="connsiteX9" fmla="*/ 68283 w 772912"/>
              <a:gd name="connsiteY9" fmla="*/ 758499 h 1483058"/>
              <a:gd name="connsiteX10" fmla="*/ 2041 w 772912"/>
              <a:gd name="connsiteY10" fmla="*/ 822427 h 1483058"/>
              <a:gd name="connsiteX0" fmla="*/ 2041 w 772912"/>
              <a:gd name="connsiteY0" fmla="*/ 822427 h 1483058"/>
              <a:gd name="connsiteX1" fmla="*/ 76542 w 772912"/>
              <a:gd name="connsiteY1" fmla="*/ 513073 h 1483058"/>
              <a:gd name="connsiteX2" fmla="*/ 125870 w 772912"/>
              <a:gd name="connsiteY2" fmla="*/ 220941 h 1483058"/>
              <a:gd name="connsiteX3" fmla="*/ 389808 w 772912"/>
              <a:gd name="connsiteY3" fmla="*/ 99 h 1483058"/>
              <a:gd name="connsiteX4" fmla="*/ 657962 w 772912"/>
              <a:gd name="connsiteY4" fmla="*/ 206902 h 1483058"/>
              <a:gd name="connsiteX5" fmla="*/ 772912 w 772912"/>
              <a:gd name="connsiteY5" fmla="*/ 1026719 h 1483058"/>
              <a:gd name="connsiteX6" fmla="*/ 658106 w 772912"/>
              <a:gd name="connsiteY6" fmla="*/ 1357764 h 1483058"/>
              <a:gd name="connsiteX7" fmla="*/ 331653 w 772912"/>
              <a:gd name="connsiteY7" fmla="*/ 1481795 h 1483058"/>
              <a:gd name="connsiteX8" fmla="*/ 142347 w 772912"/>
              <a:gd name="connsiteY8" fmla="*/ 1293424 h 1483058"/>
              <a:gd name="connsiteX9" fmla="*/ 72813 w 772912"/>
              <a:gd name="connsiteY9" fmla="*/ 751597 h 1483058"/>
              <a:gd name="connsiteX10" fmla="*/ 2041 w 772912"/>
              <a:gd name="connsiteY10" fmla="*/ 822427 h 1483058"/>
              <a:gd name="connsiteX0" fmla="*/ 2041 w 772912"/>
              <a:gd name="connsiteY0" fmla="*/ 822427 h 1483058"/>
              <a:gd name="connsiteX1" fmla="*/ 76542 w 772912"/>
              <a:gd name="connsiteY1" fmla="*/ 561386 h 1483058"/>
              <a:gd name="connsiteX2" fmla="*/ 125870 w 772912"/>
              <a:gd name="connsiteY2" fmla="*/ 220941 h 1483058"/>
              <a:gd name="connsiteX3" fmla="*/ 389808 w 772912"/>
              <a:gd name="connsiteY3" fmla="*/ 99 h 1483058"/>
              <a:gd name="connsiteX4" fmla="*/ 657962 w 772912"/>
              <a:gd name="connsiteY4" fmla="*/ 206902 h 1483058"/>
              <a:gd name="connsiteX5" fmla="*/ 772912 w 772912"/>
              <a:gd name="connsiteY5" fmla="*/ 1026719 h 1483058"/>
              <a:gd name="connsiteX6" fmla="*/ 658106 w 772912"/>
              <a:gd name="connsiteY6" fmla="*/ 1357764 h 1483058"/>
              <a:gd name="connsiteX7" fmla="*/ 331653 w 772912"/>
              <a:gd name="connsiteY7" fmla="*/ 1481795 h 1483058"/>
              <a:gd name="connsiteX8" fmla="*/ 142347 w 772912"/>
              <a:gd name="connsiteY8" fmla="*/ 1293424 h 1483058"/>
              <a:gd name="connsiteX9" fmla="*/ 72813 w 772912"/>
              <a:gd name="connsiteY9" fmla="*/ 751597 h 1483058"/>
              <a:gd name="connsiteX10" fmla="*/ 2041 w 772912"/>
              <a:gd name="connsiteY10" fmla="*/ 822427 h 1483058"/>
              <a:gd name="connsiteX0" fmla="*/ 2737 w 773608"/>
              <a:gd name="connsiteY0" fmla="*/ 822427 h 1483058"/>
              <a:gd name="connsiteX1" fmla="*/ 70444 w 773608"/>
              <a:gd name="connsiteY1" fmla="*/ 575190 h 1483058"/>
              <a:gd name="connsiteX2" fmla="*/ 126566 w 773608"/>
              <a:gd name="connsiteY2" fmla="*/ 220941 h 1483058"/>
              <a:gd name="connsiteX3" fmla="*/ 390504 w 773608"/>
              <a:gd name="connsiteY3" fmla="*/ 99 h 1483058"/>
              <a:gd name="connsiteX4" fmla="*/ 658658 w 773608"/>
              <a:gd name="connsiteY4" fmla="*/ 206902 h 1483058"/>
              <a:gd name="connsiteX5" fmla="*/ 773608 w 773608"/>
              <a:gd name="connsiteY5" fmla="*/ 1026719 h 1483058"/>
              <a:gd name="connsiteX6" fmla="*/ 658802 w 773608"/>
              <a:gd name="connsiteY6" fmla="*/ 1357764 h 1483058"/>
              <a:gd name="connsiteX7" fmla="*/ 332349 w 773608"/>
              <a:gd name="connsiteY7" fmla="*/ 1481795 h 1483058"/>
              <a:gd name="connsiteX8" fmla="*/ 143043 w 773608"/>
              <a:gd name="connsiteY8" fmla="*/ 1293424 h 1483058"/>
              <a:gd name="connsiteX9" fmla="*/ 73509 w 773608"/>
              <a:gd name="connsiteY9" fmla="*/ 751597 h 1483058"/>
              <a:gd name="connsiteX10" fmla="*/ 2737 w 773608"/>
              <a:gd name="connsiteY10" fmla="*/ 822427 h 1483058"/>
              <a:gd name="connsiteX0" fmla="*/ 2737 w 773608"/>
              <a:gd name="connsiteY0" fmla="*/ 822427 h 1483058"/>
              <a:gd name="connsiteX1" fmla="*/ 70444 w 773608"/>
              <a:gd name="connsiteY1" fmla="*/ 575190 h 1483058"/>
              <a:gd name="connsiteX2" fmla="*/ 126566 w 773608"/>
              <a:gd name="connsiteY2" fmla="*/ 220941 h 1483058"/>
              <a:gd name="connsiteX3" fmla="*/ 390504 w 773608"/>
              <a:gd name="connsiteY3" fmla="*/ 99 h 1483058"/>
              <a:gd name="connsiteX4" fmla="*/ 658658 w 773608"/>
              <a:gd name="connsiteY4" fmla="*/ 206902 h 1483058"/>
              <a:gd name="connsiteX5" fmla="*/ 773608 w 773608"/>
              <a:gd name="connsiteY5" fmla="*/ 1026719 h 1483058"/>
              <a:gd name="connsiteX6" fmla="*/ 658802 w 773608"/>
              <a:gd name="connsiteY6" fmla="*/ 1357764 h 1483058"/>
              <a:gd name="connsiteX7" fmla="*/ 332349 w 773608"/>
              <a:gd name="connsiteY7" fmla="*/ 1481795 h 1483058"/>
              <a:gd name="connsiteX8" fmla="*/ 143043 w 773608"/>
              <a:gd name="connsiteY8" fmla="*/ 1293425 h 1483058"/>
              <a:gd name="connsiteX9" fmla="*/ 73509 w 773608"/>
              <a:gd name="connsiteY9" fmla="*/ 751597 h 1483058"/>
              <a:gd name="connsiteX10" fmla="*/ 2737 w 773608"/>
              <a:gd name="connsiteY10" fmla="*/ 822427 h 1483058"/>
              <a:gd name="connsiteX0" fmla="*/ 2737 w 773608"/>
              <a:gd name="connsiteY0" fmla="*/ 784686 h 1445317"/>
              <a:gd name="connsiteX1" fmla="*/ 70444 w 773608"/>
              <a:gd name="connsiteY1" fmla="*/ 537449 h 1445317"/>
              <a:gd name="connsiteX2" fmla="*/ 126566 w 773608"/>
              <a:gd name="connsiteY2" fmla="*/ 183200 h 1445317"/>
              <a:gd name="connsiteX3" fmla="*/ 388239 w 773608"/>
              <a:gd name="connsiteY3" fmla="*/ 318 h 1445317"/>
              <a:gd name="connsiteX4" fmla="*/ 658658 w 773608"/>
              <a:gd name="connsiteY4" fmla="*/ 169161 h 1445317"/>
              <a:gd name="connsiteX5" fmla="*/ 773608 w 773608"/>
              <a:gd name="connsiteY5" fmla="*/ 988978 h 1445317"/>
              <a:gd name="connsiteX6" fmla="*/ 658802 w 773608"/>
              <a:gd name="connsiteY6" fmla="*/ 1320023 h 1445317"/>
              <a:gd name="connsiteX7" fmla="*/ 332349 w 773608"/>
              <a:gd name="connsiteY7" fmla="*/ 1444054 h 1445317"/>
              <a:gd name="connsiteX8" fmla="*/ 143043 w 773608"/>
              <a:gd name="connsiteY8" fmla="*/ 1255684 h 1445317"/>
              <a:gd name="connsiteX9" fmla="*/ 73509 w 773608"/>
              <a:gd name="connsiteY9" fmla="*/ 713856 h 1445317"/>
              <a:gd name="connsiteX10" fmla="*/ 2737 w 773608"/>
              <a:gd name="connsiteY10" fmla="*/ 784686 h 1445317"/>
              <a:gd name="connsiteX0" fmla="*/ 2737 w 773608"/>
              <a:gd name="connsiteY0" fmla="*/ 786943 h 1447574"/>
              <a:gd name="connsiteX1" fmla="*/ 70444 w 773608"/>
              <a:gd name="connsiteY1" fmla="*/ 539706 h 1447574"/>
              <a:gd name="connsiteX2" fmla="*/ 137890 w 773608"/>
              <a:gd name="connsiteY2" fmla="*/ 233770 h 1447574"/>
              <a:gd name="connsiteX3" fmla="*/ 388239 w 773608"/>
              <a:gd name="connsiteY3" fmla="*/ 2575 h 1447574"/>
              <a:gd name="connsiteX4" fmla="*/ 658658 w 773608"/>
              <a:gd name="connsiteY4" fmla="*/ 171418 h 1447574"/>
              <a:gd name="connsiteX5" fmla="*/ 773608 w 773608"/>
              <a:gd name="connsiteY5" fmla="*/ 991235 h 1447574"/>
              <a:gd name="connsiteX6" fmla="*/ 658802 w 773608"/>
              <a:gd name="connsiteY6" fmla="*/ 1322280 h 1447574"/>
              <a:gd name="connsiteX7" fmla="*/ 332349 w 773608"/>
              <a:gd name="connsiteY7" fmla="*/ 1446311 h 1447574"/>
              <a:gd name="connsiteX8" fmla="*/ 143043 w 773608"/>
              <a:gd name="connsiteY8" fmla="*/ 1257941 h 1447574"/>
              <a:gd name="connsiteX9" fmla="*/ 73509 w 773608"/>
              <a:gd name="connsiteY9" fmla="*/ 716113 h 1447574"/>
              <a:gd name="connsiteX10" fmla="*/ 2737 w 773608"/>
              <a:gd name="connsiteY10" fmla="*/ 786943 h 1447574"/>
              <a:gd name="connsiteX0" fmla="*/ 4243 w 775114"/>
              <a:gd name="connsiteY0" fmla="*/ 786943 h 1447574"/>
              <a:gd name="connsiteX1" fmla="*/ 62891 w 775114"/>
              <a:gd name="connsiteY1" fmla="*/ 522452 h 1447574"/>
              <a:gd name="connsiteX2" fmla="*/ 139396 w 775114"/>
              <a:gd name="connsiteY2" fmla="*/ 233770 h 1447574"/>
              <a:gd name="connsiteX3" fmla="*/ 389745 w 775114"/>
              <a:gd name="connsiteY3" fmla="*/ 2575 h 1447574"/>
              <a:gd name="connsiteX4" fmla="*/ 660164 w 775114"/>
              <a:gd name="connsiteY4" fmla="*/ 171418 h 1447574"/>
              <a:gd name="connsiteX5" fmla="*/ 775114 w 775114"/>
              <a:gd name="connsiteY5" fmla="*/ 991235 h 1447574"/>
              <a:gd name="connsiteX6" fmla="*/ 660308 w 775114"/>
              <a:gd name="connsiteY6" fmla="*/ 1322280 h 1447574"/>
              <a:gd name="connsiteX7" fmla="*/ 333855 w 775114"/>
              <a:gd name="connsiteY7" fmla="*/ 1446311 h 1447574"/>
              <a:gd name="connsiteX8" fmla="*/ 144549 w 775114"/>
              <a:gd name="connsiteY8" fmla="*/ 1257941 h 1447574"/>
              <a:gd name="connsiteX9" fmla="*/ 75015 w 775114"/>
              <a:gd name="connsiteY9" fmla="*/ 716113 h 1447574"/>
              <a:gd name="connsiteX10" fmla="*/ 4243 w 775114"/>
              <a:gd name="connsiteY10" fmla="*/ 786943 h 1447574"/>
              <a:gd name="connsiteX0" fmla="*/ 9050 w 779921"/>
              <a:gd name="connsiteY0" fmla="*/ 786943 h 1447574"/>
              <a:gd name="connsiteX1" fmla="*/ 51844 w 779921"/>
              <a:gd name="connsiteY1" fmla="*/ 522452 h 1447574"/>
              <a:gd name="connsiteX2" fmla="*/ 144203 w 779921"/>
              <a:gd name="connsiteY2" fmla="*/ 233770 h 1447574"/>
              <a:gd name="connsiteX3" fmla="*/ 394552 w 779921"/>
              <a:gd name="connsiteY3" fmla="*/ 2575 h 1447574"/>
              <a:gd name="connsiteX4" fmla="*/ 664971 w 779921"/>
              <a:gd name="connsiteY4" fmla="*/ 171418 h 1447574"/>
              <a:gd name="connsiteX5" fmla="*/ 779921 w 779921"/>
              <a:gd name="connsiteY5" fmla="*/ 991235 h 1447574"/>
              <a:gd name="connsiteX6" fmla="*/ 665115 w 779921"/>
              <a:gd name="connsiteY6" fmla="*/ 1322280 h 1447574"/>
              <a:gd name="connsiteX7" fmla="*/ 338662 w 779921"/>
              <a:gd name="connsiteY7" fmla="*/ 1446311 h 1447574"/>
              <a:gd name="connsiteX8" fmla="*/ 149356 w 779921"/>
              <a:gd name="connsiteY8" fmla="*/ 1257941 h 1447574"/>
              <a:gd name="connsiteX9" fmla="*/ 79822 w 779921"/>
              <a:gd name="connsiteY9" fmla="*/ 716113 h 1447574"/>
              <a:gd name="connsiteX10" fmla="*/ 9050 w 779921"/>
              <a:gd name="connsiteY10" fmla="*/ 786943 h 1447574"/>
              <a:gd name="connsiteX0" fmla="*/ 2472 w 773343"/>
              <a:gd name="connsiteY0" fmla="*/ 786943 h 1447574"/>
              <a:gd name="connsiteX1" fmla="*/ 72444 w 773343"/>
              <a:gd name="connsiteY1" fmla="*/ 525904 h 1447574"/>
              <a:gd name="connsiteX2" fmla="*/ 137625 w 773343"/>
              <a:gd name="connsiteY2" fmla="*/ 233770 h 1447574"/>
              <a:gd name="connsiteX3" fmla="*/ 387974 w 773343"/>
              <a:gd name="connsiteY3" fmla="*/ 2575 h 1447574"/>
              <a:gd name="connsiteX4" fmla="*/ 658393 w 773343"/>
              <a:gd name="connsiteY4" fmla="*/ 171418 h 1447574"/>
              <a:gd name="connsiteX5" fmla="*/ 773343 w 773343"/>
              <a:gd name="connsiteY5" fmla="*/ 991235 h 1447574"/>
              <a:gd name="connsiteX6" fmla="*/ 658537 w 773343"/>
              <a:gd name="connsiteY6" fmla="*/ 1322280 h 1447574"/>
              <a:gd name="connsiteX7" fmla="*/ 332084 w 773343"/>
              <a:gd name="connsiteY7" fmla="*/ 1446311 h 1447574"/>
              <a:gd name="connsiteX8" fmla="*/ 142778 w 773343"/>
              <a:gd name="connsiteY8" fmla="*/ 1257941 h 1447574"/>
              <a:gd name="connsiteX9" fmla="*/ 73244 w 773343"/>
              <a:gd name="connsiteY9" fmla="*/ 716113 h 1447574"/>
              <a:gd name="connsiteX10" fmla="*/ 2472 w 773343"/>
              <a:gd name="connsiteY10" fmla="*/ 786943 h 1447574"/>
              <a:gd name="connsiteX0" fmla="*/ 1502 w 772373"/>
              <a:gd name="connsiteY0" fmla="*/ 786943 h 1447574"/>
              <a:gd name="connsiteX1" fmla="*/ 71474 w 772373"/>
              <a:gd name="connsiteY1" fmla="*/ 525904 h 1447574"/>
              <a:gd name="connsiteX2" fmla="*/ 136655 w 772373"/>
              <a:gd name="connsiteY2" fmla="*/ 233770 h 1447574"/>
              <a:gd name="connsiteX3" fmla="*/ 387004 w 772373"/>
              <a:gd name="connsiteY3" fmla="*/ 2575 h 1447574"/>
              <a:gd name="connsiteX4" fmla="*/ 657423 w 772373"/>
              <a:gd name="connsiteY4" fmla="*/ 171418 h 1447574"/>
              <a:gd name="connsiteX5" fmla="*/ 772373 w 772373"/>
              <a:gd name="connsiteY5" fmla="*/ 991235 h 1447574"/>
              <a:gd name="connsiteX6" fmla="*/ 657567 w 772373"/>
              <a:gd name="connsiteY6" fmla="*/ 1322280 h 1447574"/>
              <a:gd name="connsiteX7" fmla="*/ 331114 w 772373"/>
              <a:gd name="connsiteY7" fmla="*/ 1446311 h 1447574"/>
              <a:gd name="connsiteX8" fmla="*/ 141808 w 772373"/>
              <a:gd name="connsiteY8" fmla="*/ 1257941 h 1447574"/>
              <a:gd name="connsiteX9" fmla="*/ 72274 w 772373"/>
              <a:gd name="connsiteY9" fmla="*/ 716113 h 1447574"/>
              <a:gd name="connsiteX10" fmla="*/ 1502 w 772373"/>
              <a:gd name="connsiteY10" fmla="*/ 786943 h 1447574"/>
              <a:gd name="connsiteX0" fmla="*/ 1931 w 772802"/>
              <a:gd name="connsiteY0" fmla="*/ 786943 h 1447574"/>
              <a:gd name="connsiteX1" fmla="*/ 65109 w 772802"/>
              <a:gd name="connsiteY1" fmla="*/ 532806 h 1447574"/>
              <a:gd name="connsiteX2" fmla="*/ 137084 w 772802"/>
              <a:gd name="connsiteY2" fmla="*/ 233770 h 1447574"/>
              <a:gd name="connsiteX3" fmla="*/ 387433 w 772802"/>
              <a:gd name="connsiteY3" fmla="*/ 2575 h 1447574"/>
              <a:gd name="connsiteX4" fmla="*/ 657852 w 772802"/>
              <a:gd name="connsiteY4" fmla="*/ 171418 h 1447574"/>
              <a:gd name="connsiteX5" fmla="*/ 772802 w 772802"/>
              <a:gd name="connsiteY5" fmla="*/ 991235 h 1447574"/>
              <a:gd name="connsiteX6" fmla="*/ 657996 w 772802"/>
              <a:gd name="connsiteY6" fmla="*/ 1322280 h 1447574"/>
              <a:gd name="connsiteX7" fmla="*/ 331543 w 772802"/>
              <a:gd name="connsiteY7" fmla="*/ 1446311 h 1447574"/>
              <a:gd name="connsiteX8" fmla="*/ 142237 w 772802"/>
              <a:gd name="connsiteY8" fmla="*/ 1257941 h 1447574"/>
              <a:gd name="connsiteX9" fmla="*/ 72703 w 772802"/>
              <a:gd name="connsiteY9" fmla="*/ 716113 h 1447574"/>
              <a:gd name="connsiteX10" fmla="*/ 1931 w 772802"/>
              <a:gd name="connsiteY10" fmla="*/ 786943 h 1447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2802" h="1447574">
                <a:moveTo>
                  <a:pt x="1931" y="786943"/>
                </a:moveTo>
                <a:cubicBezTo>
                  <a:pt x="-5304" y="793031"/>
                  <a:pt x="6108" y="637170"/>
                  <a:pt x="65109" y="532806"/>
                </a:cubicBezTo>
                <a:cubicBezTo>
                  <a:pt x="95020" y="452841"/>
                  <a:pt x="83363" y="322142"/>
                  <a:pt x="137084" y="233770"/>
                </a:cubicBezTo>
                <a:cubicBezTo>
                  <a:pt x="190805" y="145398"/>
                  <a:pt x="300638" y="12967"/>
                  <a:pt x="387433" y="2575"/>
                </a:cubicBezTo>
                <a:cubicBezTo>
                  <a:pt x="474228" y="-7817"/>
                  <a:pt x="593624" y="6641"/>
                  <a:pt x="657852" y="171418"/>
                </a:cubicBezTo>
                <a:cubicBezTo>
                  <a:pt x="722080" y="336195"/>
                  <a:pt x="772778" y="799425"/>
                  <a:pt x="772802" y="991235"/>
                </a:cubicBezTo>
                <a:cubicBezTo>
                  <a:pt x="772826" y="1183045"/>
                  <a:pt x="731539" y="1246434"/>
                  <a:pt x="657996" y="1322280"/>
                </a:cubicBezTo>
                <a:cubicBezTo>
                  <a:pt x="584453" y="1398126"/>
                  <a:pt x="417503" y="1457034"/>
                  <a:pt x="331543" y="1446311"/>
                </a:cubicBezTo>
                <a:cubicBezTo>
                  <a:pt x="245583" y="1435588"/>
                  <a:pt x="162488" y="1364071"/>
                  <a:pt x="142237" y="1257941"/>
                </a:cubicBezTo>
                <a:cubicBezTo>
                  <a:pt x="70105" y="1028184"/>
                  <a:pt x="105499" y="806115"/>
                  <a:pt x="72703" y="716113"/>
                </a:cubicBezTo>
                <a:cubicBezTo>
                  <a:pt x="35569" y="690454"/>
                  <a:pt x="12746" y="754000"/>
                  <a:pt x="1931" y="786943"/>
                </a:cubicBezTo>
                <a:close/>
              </a:path>
            </a:pathLst>
          </a:custGeom>
          <a:noFill/>
          <a:ln w="19050" cap="flat">
            <a:solidFill>
              <a:schemeClr val="tx1"/>
            </a:solidFill>
            <a:prstDash val="solid"/>
            <a:miter/>
          </a:ln>
        </p:spPr>
        <p:txBody>
          <a:bodyPr rtlCol="0" anchor="ctr"/>
          <a:lstStyle/>
          <a:p>
            <a:endParaRPr lang="en-US">
              <a:ln>
                <a:solidFill>
                  <a:srgbClr val="000000"/>
                </a:solidFill>
              </a:ln>
              <a:solidFill>
                <a:srgbClr val="000000"/>
              </a:solidFill>
            </a:endParaRPr>
          </a:p>
        </p:txBody>
      </p:sp>
      <p:pic>
        <p:nvPicPr>
          <p:cNvPr id="1026" name="Picture 2" descr="The Maker (2011) - Photo Gallery - IMDb">
            <a:extLst>
              <a:ext uri="{FF2B5EF4-FFF2-40B4-BE49-F238E27FC236}">
                <a16:creationId xmlns:a16="http://schemas.microsoft.com/office/drawing/2014/main" id="{4E6F5E8C-F153-8019-E41A-B3351AA7CD4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7063255" y="884011"/>
            <a:ext cx="3370151" cy="50185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5759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7A1E5-7208-859C-6DE4-485FD7A6A1F1}"/>
              </a:ext>
            </a:extLst>
          </p:cNvPr>
          <p:cNvSpPr>
            <a:spLocks noGrp="1"/>
          </p:cNvSpPr>
          <p:nvPr>
            <p:ph type="title"/>
          </p:nvPr>
        </p:nvSpPr>
        <p:spPr>
          <a:xfrm>
            <a:off x="1028700" y="637016"/>
            <a:ext cx="10326688" cy="711035"/>
          </a:xfrm>
        </p:spPr>
        <p:txBody>
          <a:bodyPr>
            <a:normAutofit fontScale="90000"/>
          </a:bodyPr>
          <a:lstStyle/>
          <a:p>
            <a:pPr algn="ctr"/>
            <a:r>
              <a:rPr lang="en-US" dirty="0">
                <a:latin typeface="Modern Love" panose="04090805081005020601" pitchFamily="82" charset="0"/>
              </a:rPr>
              <a:t>What is the author trying to say?</a:t>
            </a:r>
          </a:p>
        </p:txBody>
      </p:sp>
      <p:sp>
        <p:nvSpPr>
          <p:cNvPr id="4" name="Text Placeholder 3">
            <a:extLst>
              <a:ext uri="{FF2B5EF4-FFF2-40B4-BE49-F238E27FC236}">
                <a16:creationId xmlns:a16="http://schemas.microsoft.com/office/drawing/2014/main" id="{F14D42CC-2896-3AB5-CD48-F09461CDCF78}"/>
              </a:ext>
            </a:extLst>
          </p:cNvPr>
          <p:cNvSpPr>
            <a:spLocks noGrp="1"/>
          </p:cNvSpPr>
          <p:nvPr>
            <p:ph type="body" idx="1"/>
          </p:nvPr>
        </p:nvSpPr>
        <p:spPr/>
        <p:txBody>
          <a:bodyPr>
            <a:normAutofit/>
          </a:bodyPr>
          <a:lstStyle/>
          <a:p>
            <a:pPr algn="ctr"/>
            <a:r>
              <a:rPr lang="en-US" sz="3200" dirty="0"/>
              <a:t>What’s happening?</a:t>
            </a:r>
          </a:p>
        </p:txBody>
      </p:sp>
      <p:sp>
        <p:nvSpPr>
          <p:cNvPr id="5" name="Content Placeholder 4">
            <a:extLst>
              <a:ext uri="{FF2B5EF4-FFF2-40B4-BE49-F238E27FC236}">
                <a16:creationId xmlns:a16="http://schemas.microsoft.com/office/drawing/2014/main" id="{A9810319-1BF9-5F82-0EE4-E839F3B60D61}"/>
              </a:ext>
            </a:extLst>
          </p:cNvPr>
          <p:cNvSpPr>
            <a:spLocks noGrp="1"/>
          </p:cNvSpPr>
          <p:nvPr>
            <p:ph sz="half" idx="2"/>
          </p:nvPr>
        </p:nvSpPr>
        <p:spPr>
          <a:xfrm>
            <a:off x="1028700" y="2076275"/>
            <a:ext cx="4968875" cy="3968334"/>
          </a:xfrm>
          <a:ln>
            <a:solidFill>
              <a:schemeClr val="tx1"/>
            </a:solidFill>
          </a:ln>
        </p:spPr>
        <p:txBody>
          <a:bodyPr/>
          <a:lstStyle/>
          <a:p>
            <a:r>
              <a:rPr lang="en-US" dirty="0"/>
              <a:t> </a:t>
            </a:r>
          </a:p>
        </p:txBody>
      </p:sp>
      <p:sp>
        <p:nvSpPr>
          <p:cNvPr id="6" name="Text Placeholder 5">
            <a:extLst>
              <a:ext uri="{FF2B5EF4-FFF2-40B4-BE49-F238E27FC236}">
                <a16:creationId xmlns:a16="http://schemas.microsoft.com/office/drawing/2014/main" id="{B68A531D-0D0C-1CBA-6B54-396FE691D183}"/>
              </a:ext>
            </a:extLst>
          </p:cNvPr>
          <p:cNvSpPr>
            <a:spLocks noGrp="1"/>
          </p:cNvSpPr>
          <p:nvPr>
            <p:ph type="body" sz="quarter" idx="3"/>
          </p:nvPr>
        </p:nvSpPr>
        <p:spPr/>
        <p:txBody>
          <a:bodyPr>
            <a:normAutofit/>
          </a:bodyPr>
          <a:lstStyle/>
          <a:p>
            <a:pPr algn="ctr"/>
            <a:r>
              <a:rPr lang="en-US" sz="3200" dirty="0"/>
              <a:t>What’s the significance?</a:t>
            </a:r>
          </a:p>
        </p:txBody>
      </p:sp>
      <p:sp>
        <p:nvSpPr>
          <p:cNvPr id="7" name="Content Placeholder 6">
            <a:extLst>
              <a:ext uri="{FF2B5EF4-FFF2-40B4-BE49-F238E27FC236}">
                <a16:creationId xmlns:a16="http://schemas.microsoft.com/office/drawing/2014/main" id="{93FCBCE6-E45C-1D75-E9FB-1D2E2F1A26BA}"/>
              </a:ext>
            </a:extLst>
          </p:cNvPr>
          <p:cNvSpPr>
            <a:spLocks noGrp="1"/>
          </p:cNvSpPr>
          <p:nvPr>
            <p:ph sz="quarter" idx="4"/>
          </p:nvPr>
        </p:nvSpPr>
        <p:spPr>
          <a:xfrm>
            <a:off x="6281054" y="2076275"/>
            <a:ext cx="5087034" cy="3968334"/>
          </a:xfrm>
          <a:ln>
            <a:solidFill>
              <a:schemeClr val="tx1"/>
            </a:solidFill>
          </a:ln>
        </p:spPr>
        <p:txBody>
          <a:bodyPr/>
          <a:lstStyle/>
          <a:p>
            <a:r>
              <a:rPr lang="en-US" dirty="0"/>
              <a:t> </a:t>
            </a:r>
          </a:p>
        </p:txBody>
      </p:sp>
      <p:sp>
        <p:nvSpPr>
          <p:cNvPr id="8" name="Text Placeholder 3">
            <a:extLst>
              <a:ext uri="{FF2B5EF4-FFF2-40B4-BE49-F238E27FC236}">
                <a16:creationId xmlns:a16="http://schemas.microsoft.com/office/drawing/2014/main" id="{8206CB0D-3652-8ECF-E7DD-35216E47631D}"/>
              </a:ext>
            </a:extLst>
          </p:cNvPr>
          <p:cNvSpPr txBox="1">
            <a:spLocks/>
          </p:cNvSpPr>
          <p:nvPr/>
        </p:nvSpPr>
        <p:spPr>
          <a:xfrm>
            <a:off x="836612" y="1013417"/>
            <a:ext cx="10339388" cy="814387"/>
          </a:xfrm>
          <a:prstGeom prst="rect">
            <a:avLst/>
          </a:prstGeom>
        </p:spPr>
        <p:txBody>
          <a:bodyPr vert="horz" lIns="91440" tIns="45720" rIns="91440" bIns="45720" rtlCol="0" anchor="b">
            <a:normAutofit/>
          </a:bodyPr>
          <a:lstStyle>
            <a:lvl1pPr marL="0" indent="0" algn="l" defTabSz="914400" rtl="0" eaLnBrk="1" latinLnBrk="0" hangingPunct="1">
              <a:lnSpc>
                <a:spcPct val="100000"/>
              </a:lnSpc>
              <a:spcBef>
                <a:spcPts val="1000"/>
              </a:spcBef>
              <a:buSzPct val="73000"/>
              <a:buFontTx/>
              <a:buNone/>
              <a:defRPr sz="2400" b="1" kern="1200" spc="50" baseline="0">
                <a:solidFill>
                  <a:schemeClr val="tx1"/>
                </a:solidFill>
                <a:latin typeface="+mn-lt"/>
                <a:ea typeface="+mn-ea"/>
                <a:cs typeface="+mn-cs"/>
              </a:defRPr>
            </a:lvl1pPr>
            <a:lvl2pPr marL="457200" indent="0" algn="l" defTabSz="914400" rtl="0" eaLnBrk="1" latinLnBrk="0" hangingPunct="1">
              <a:lnSpc>
                <a:spcPct val="100000"/>
              </a:lnSpc>
              <a:spcBef>
                <a:spcPts val="500"/>
              </a:spcBef>
              <a:buSzPct val="70000"/>
              <a:buFont typeface="Arial" panose="020B0604020202020204" pitchFamily="34" charset="0"/>
              <a:buNone/>
              <a:defRPr sz="2000" b="1" kern="1200" spc="50" baseline="0">
                <a:solidFill>
                  <a:schemeClr val="tx1"/>
                </a:solidFill>
                <a:latin typeface="+mn-lt"/>
                <a:ea typeface="+mn-ea"/>
                <a:cs typeface="+mn-cs"/>
              </a:defRPr>
            </a:lvl2pPr>
            <a:lvl3pPr marL="914400" indent="0" algn="l" defTabSz="914400" rtl="0" eaLnBrk="1" latinLnBrk="0" hangingPunct="1">
              <a:lnSpc>
                <a:spcPct val="100000"/>
              </a:lnSpc>
              <a:spcBef>
                <a:spcPts val="500"/>
              </a:spcBef>
              <a:buSzPct val="73000"/>
              <a:buFontTx/>
              <a:buNone/>
              <a:defRPr sz="1800" b="1" kern="1200" spc="50" baseline="0">
                <a:solidFill>
                  <a:schemeClr val="tx1"/>
                </a:solidFill>
                <a:latin typeface="+mn-lt"/>
                <a:ea typeface="+mn-ea"/>
                <a:cs typeface="+mn-cs"/>
              </a:defRPr>
            </a:lvl3pPr>
            <a:lvl4pPr marL="1371600" indent="0" algn="l" defTabSz="914400" rtl="0" eaLnBrk="1" latinLnBrk="0" hangingPunct="1">
              <a:lnSpc>
                <a:spcPct val="100000"/>
              </a:lnSpc>
              <a:spcBef>
                <a:spcPts val="500"/>
              </a:spcBef>
              <a:buSzPct val="73000"/>
              <a:buFont typeface="Arial" panose="020B0604020202020204" pitchFamily="34" charset="0"/>
              <a:buNone/>
              <a:defRPr sz="1600" b="1" kern="1200" spc="50" baseline="0">
                <a:solidFill>
                  <a:schemeClr val="tx1"/>
                </a:solidFill>
                <a:latin typeface="+mn-lt"/>
                <a:ea typeface="+mn-ea"/>
                <a:cs typeface="+mn-cs"/>
              </a:defRPr>
            </a:lvl4pPr>
            <a:lvl5pPr marL="1828800" indent="0" algn="l" defTabSz="914400" rtl="0" eaLnBrk="1" latinLnBrk="0" hangingPunct="1">
              <a:lnSpc>
                <a:spcPct val="100000"/>
              </a:lnSpc>
              <a:spcBef>
                <a:spcPts val="500"/>
              </a:spcBef>
              <a:buSzPct val="73000"/>
              <a:buFontTx/>
              <a:buNone/>
              <a:defRPr sz="1600" b="1" kern="1200" spc="50" baseline="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sz="3200" dirty="0"/>
              <a:t>Complete this chart under your quick write. </a:t>
            </a:r>
          </a:p>
        </p:txBody>
      </p:sp>
    </p:spTree>
    <p:extLst>
      <p:ext uri="{BB962C8B-B14F-4D97-AF65-F5344CB8AC3E}">
        <p14:creationId xmlns:p14="http://schemas.microsoft.com/office/powerpoint/2010/main" val="35301882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E2A96188-384C-4341-9EEB-967A9341C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280331C3-DDF5-48A9-8947-D71EAAFFAB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flipV="1">
            <a:off x="759171" y="-127077"/>
            <a:ext cx="6053827" cy="6948641"/>
          </a:xfrm>
          <a:custGeom>
            <a:avLst/>
            <a:gdLst>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8143603 w 11603130"/>
              <a:gd name="connsiteY9" fmla="*/ 5913030 h 6362961"/>
              <a:gd name="connsiteX10" fmla="*/ 8168400 w 11603130"/>
              <a:gd name="connsiteY10" fmla="*/ 5914173 h 6362961"/>
              <a:gd name="connsiteX11" fmla="*/ 8334742 w 11603130"/>
              <a:gd name="connsiteY11" fmla="*/ 5912754 h 6362961"/>
              <a:gd name="connsiteX12" fmla="*/ 8343333 w 11603130"/>
              <a:gd name="connsiteY12" fmla="*/ 6362961 h 6362961"/>
              <a:gd name="connsiteX13" fmla="*/ 8951337 w 11603130"/>
              <a:gd name="connsiteY13" fmla="*/ 5912879 h 6362961"/>
              <a:gd name="connsiteX14" fmla="*/ 9710371 w 11603130"/>
              <a:gd name="connsiteY14" fmla="*/ 5911624 h 6362961"/>
              <a:gd name="connsiteX15" fmla="*/ 9804791 w 11603130"/>
              <a:gd name="connsiteY15" fmla="*/ 5908320 h 6362961"/>
              <a:gd name="connsiteX16" fmla="*/ 9863784 w 11603130"/>
              <a:gd name="connsiteY16" fmla="*/ 5909115 h 6362961"/>
              <a:gd name="connsiteX17" fmla="*/ 10007288 w 11603130"/>
              <a:gd name="connsiteY17" fmla="*/ 5914499 h 6362961"/>
              <a:gd name="connsiteX18" fmla="*/ 10927227 w 11603130"/>
              <a:gd name="connsiteY18" fmla="*/ 5922366 h 6362961"/>
              <a:gd name="connsiteX19" fmla="*/ 11562333 w 11603130"/>
              <a:gd name="connsiteY19" fmla="*/ 5906085 h 6362961"/>
              <a:gd name="connsiteX20" fmla="*/ 11571244 w 11603130"/>
              <a:gd name="connsiteY20" fmla="*/ 2621674 h 6362961"/>
              <a:gd name="connsiteX21" fmla="*/ 11561892 w 11603130"/>
              <a:gd name="connsiteY21" fmla="*/ 176313 h 6362961"/>
              <a:gd name="connsiteX22" fmla="*/ 11289537 w 11603130"/>
              <a:gd name="connsiteY22" fmla="*/ 107615 h 6362961"/>
              <a:gd name="connsiteX23" fmla="*/ 10689999 w 11603130"/>
              <a:gd name="connsiteY23" fmla="*/ 70591 h 6362961"/>
              <a:gd name="connsiteX24" fmla="*/ 7599878 w 11603130"/>
              <a:gd name="connsiteY24" fmla="*/ 7591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8143603 w 11603130"/>
              <a:gd name="connsiteY9" fmla="*/ 5913030 h 6362961"/>
              <a:gd name="connsiteX10" fmla="*/ 8168400 w 11603130"/>
              <a:gd name="connsiteY10" fmla="*/ 5914173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8143603 w 11603130"/>
              <a:gd name="connsiteY9" fmla="*/ 5913030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6347077 w 11603130"/>
              <a:gd name="connsiteY9" fmla="*/ 5954091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2638911 w 11603130"/>
              <a:gd name="connsiteY8" fmla="*/ 5933377 h 6362961"/>
              <a:gd name="connsiteX9" fmla="*/ 6347077 w 11603130"/>
              <a:gd name="connsiteY9" fmla="*/ 5954091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2638911 w 11603130"/>
              <a:gd name="connsiteY8" fmla="*/ 5933377 h 6362961"/>
              <a:gd name="connsiteX9" fmla="*/ 4080684 w 11603130"/>
              <a:gd name="connsiteY9" fmla="*/ 5926717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2638911 w 11603130"/>
              <a:gd name="connsiteY8" fmla="*/ 5933377 h 6362961"/>
              <a:gd name="connsiteX9" fmla="*/ 4080684 w 11603130"/>
              <a:gd name="connsiteY9" fmla="*/ 5926717 h 6362961"/>
              <a:gd name="connsiteX10" fmla="*/ 5045206 w 11603130"/>
              <a:gd name="connsiteY10" fmla="*/ 5927859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8951337 w 11603130"/>
              <a:gd name="connsiteY12" fmla="*/ 5912879 h 6335587"/>
              <a:gd name="connsiteX13" fmla="*/ 9710371 w 11603130"/>
              <a:gd name="connsiteY13" fmla="*/ 5911624 h 6335587"/>
              <a:gd name="connsiteX14" fmla="*/ 9804791 w 11603130"/>
              <a:gd name="connsiteY14" fmla="*/ 5908320 h 6335587"/>
              <a:gd name="connsiteX15" fmla="*/ 9863784 w 11603130"/>
              <a:gd name="connsiteY15" fmla="*/ 5909115 h 6335587"/>
              <a:gd name="connsiteX16" fmla="*/ 10007288 w 11603130"/>
              <a:gd name="connsiteY16" fmla="*/ 5914499 h 6335587"/>
              <a:gd name="connsiteX17" fmla="*/ 10927227 w 11603130"/>
              <a:gd name="connsiteY17" fmla="*/ 5922366 h 6335587"/>
              <a:gd name="connsiteX18" fmla="*/ 11562333 w 11603130"/>
              <a:gd name="connsiteY18" fmla="*/ 5906085 h 6335587"/>
              <a:gd name="connsiteX19" fmla="*/ 11571244 w 11603130"/>
              <a:gd name="connsiteY19" fmla="*/ 2621674 h 6335587"/>
              <a:gd name="connsiteX20" fmla="*/ 11561892 w 11603130"/>
              <a:gd name="connsiteY20" fmla="*/ 176313 h 6335587"/>
              <a:gd name="connsiteX21" fmla="*/ 11289537 w 11603130"/>
              <a:gd name="connsiteY21" fmla="*/ 107615 h 6335587"/>
              <a:gd name="connsiteX22" fmla="*/ 10689999 w 11603130"/>
              <a:gd name="connsiteY22" fmla="*/ 70591 h 6335587"/>
              <a:gd name="connsiteX23" fmla="*/ 7599878 w 11603130"/>
              <a:gd name="connsiteY23" fmla="*/ 75910 h 6335587"/>
              <a:gd name="connsiteX24" fmla="*/ 1892744 w 11603130"/>
              <a:gd name="connsiteY24"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42722 w 11603130"/>
              <a:gd name="connsiteY12" fmla="*/ 5885506 h 6335587"/>
              <a:gd name="connsiteX13" fmla="*/ 9710371 w 11603130"/>
              <a:gd name="connsiteY13" fmla="*/ 5911624 h 6335587"/>
              <a:gd name="connsiteX14" fmla="*/ 9804791 w 11603130"/>
              <a:gd name="connsiteY14" fmla="*/ 5908320 h 6335587"/>
              <a:gd name="connsiteX15" fmla="*/ 9863784 w 11603130"/>
              <a:gd name="connsiteY15" fmla="*/ 5909115 h 6335587"/>
              <a:gd name="connsiteX16" fmla="*/ 10007288 w 11603130"/>
              <a:gd name="connsiteY16" fmla="*/ 5914499 h 6335587"/>
              <a:gd name="connsiteX17" fmla="*/ 10927227 w 11603130"/>
              <a:gd name="connsiteY17" fmla="*/ 5922366 h 6335587"/>
              <a:gd name="connsiteX18" fmla="*/ 11562333 w 11603130"/>
              <a:gd name="connsiteY18" fmla="*/ 5906085 h 6335587"/>
              <a:gd name="connsiteX19" fmla="*/ 11571244 w 11603130"/>
              <a:gd name="connsiteY19" fmla="*/ 2621674 h 6335587"/>
              <a:gd name="connsiteX20" fmla="*/ 11561892 w 11603130"/>
              <a:gd name="connsiteY20" fmla="*/ 176313 h 6335587"/>
              <a:gd name="connsiteX21" fmla="*/ 11289537 w 11603130"/>
              <a:gd name="connsiteY21" fmla="*/ 107615 h 6335587"/>
              <a:gd name="connsiteX22" fmla="*/ 10689999 w 11603130"/>
              <a:gd name="connsiteY22" fmla="*/ 70591 h 6335587"/>
              <a:gd name="connsiteX23" fmla="*/ 7599878 w 11603130"/>
              <a:gd name="connsiteY23" fmla="*/ 75910 h 6335587"/>
              <a:gd name="connsiteX24" fmla="*/ 1892744 w 11603130"/>
              <a:gd name="connsiteY24"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9863784 w 11603130"/>
              <a:gd name="connsiteY15" fmla="*/ 5909115 h 6335587"/>
              <a:gd name="connsiteX16" fmla="*/ 10007288 w 11603130"/>
              <a:gd name="connsiteY16" fmla="*/ 5914499 h 6335587"/>
              <a:gd name="connsiteX17" fmla="*/ 10927227 w 11603130"/>
              <a:gd name="connsiteY17" fmla="*/ 5922366 h 6335587"/>
              <a:gd name="connsiteX18" fmla="*/ 11562333 w 11603130"/>
              <a:gd name="connsiteY18" fmla="*/ 5906085 h 6335587"/>
              <a:gd name="connsiteX19" fmla="*/ 11571244 w 11603130"/>
              <a:gd name="connsiteY19" fmla="*/ 2621674 h 6335587"/>
              <a:gd name="connsiteX20" fmla="*/ 11561892 w 11603130"/>
              <a:gd name="connsiteY20" fmla="*/ 176313 h 6335587"/>
              <a:gd name="connsiteX21" fmla="*/ 11289537 w 11603130"/>
              <a:gd name="connsiteY21" fmla="*/ 107615 h 6335587"/>
              <a:gd name="connsiteX22" fmla="*/ 10689999 w 11603130"/>
              <a:gd name="connsiteY22" fmla="*/ 70591 h 6335587"/>
              <a:gd name="connsiteX23" fmla="*/ 7599878 w 11603130"/>
              <a:gd name="connsiteY23" fmla="*/ 75910 h 6335587"/>
              <a:gd name="connsiteX24" fmla="*/ 1892744 w 11603130"/>
              <a:gd name="connsiteY24"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098386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8972 w 11603130"/>
              <a:gd name="connsiteY5" fmla="*/ 3523848 h 6335587"/>
              <a:gd name="connsiteX6" fmla="*/ 148480 w 11603130"/>
              <a:gd name="connsiteY6" fmla="*/ 5930841 h 6335587"/>
              <a:gd name="connsiteX7" fmla="*/ 2638911 w 11603130"/>
              <a:gd name="connsiteY7" fmla="*/ 5933377 h 6335587"/>
              <a:gd name="connsiteX8" fmla="*/ 4080684 w 11603130"/>
              <a:gd name="connsiteY8" fmla="*/ 5926717 h 6335587"/>
              <a:gd name="connsiteX9" fmla="*/ 5045206 w 11603130"/>
              <a:gd name="connsiteY9" fmla="*/ 5927859 h 6335587"/>
              <a:gd name="connsiteX10" fmla="*/ 5855834 w 11603130"/>
              <a:gd name="connsiteY10" fmla="*/ 6335587 h 6335587"/>
              <a:gd name="connsiteX11" fmla="*/ 6274422 w 11603130"/>
              <a:gd name="connsiteY11" fmla="*/ 5903346 h 6335587"/>
              <a:gd name="connsiteX12" fmla="*/ 9098386 w 11603130"/>
              <a:gd name="connsiteY12" fmla="*/ 5911624 h 6335587"/>
              <a:gd name="connsiteX13" fmla="*/ 10007288 w 11603130"/>
              <a:gd name="connsiteY13" fmla="*/ 5914499 h 6335587"/>
              <a:gd name="connsiteX14" fmla="*/ 10927227 w 11603130"/>
              <a:gd name="connsiteY14" fmla="*/ 5922366 h 6335587"/>
              <a:gd name="connsiteX15" fmla="*/ 11562333 w 11603130"/>
              <a:gd name="connsiteY15" fmla="*/ 5906085 h 6335587"/>
              <a:gd name="connsiteX16" fmla="*/ 11571244 w 11603130"/>
              <a:gd name="connsiteY16" fmla="*/ 2621674 h 6335587"/>
              <a:gd name="connsiteX17" fmla="*/ 11561892 w 11603130"/>
              <a:gd name="connsiteY17" fmla="*/ 176313 h 6335587"/>
              <a:gd name="connsiteX18" fmla="*/ 11289537 w 11603130"/>
              <a:gd name="connsiteY18" fmla="*/ 107615 h 6335587"/>
              <a:gd name="connsiteX19" fmla="*/ 10689999 w 11603130"/>
              <a:gd name="connsiteY19" fmla="*/ 70591 h 6335587"/>
              <a:gd name="connsiteX20" fmla="*/ 7599878 w 11603130"/>
              <a:gd name="connsiteY20" fmla="*/ 75910 h 6335587"/>
              <a:gd name="connsiteX21" fmla="*/ 1892744 w 11603130"/>
              <a:gd name="connsiteY21" fmla="*/ 0 h 6335587"/>
              <a:gd name="connsiteX0" fmla="*/ 1892744 w 12087184"/>
              <a:gd name="connsiteY0" fmla="*/ 0 h 6335587"/>
              <a:gd name="connsiteX1" fmla="*/ 304663 w 12087184"/>
              <a:gd name="connsiteY1" fmla="*/ 10761 h 6335587"/>
              <a:gd name="connsiteX2" fmla="*/ 0 w 12087184"/>
              <a:gd name="connsiteY2" fmla="*/ 47942 h 6335587"/>
              <a:gd name="connsiteX3" fmla="*/ 0 w 12087184"/>
              <a:gd name="connsiteY3" fmla="*/ 909146 h 6335587"/>
              <a:gd name="connsiteX4" fmla="*/ 4597 w 12087184"/>
              <a:gd name="connsiteY4" fmla="*/ 909146 h 6335587"/>
              <a:gd name="connsiteX5" fmla="*/ 88972 w 12087184"/>
              <a:gd name="connsiteY5" fmla="*/ 3523848 h 6335587"/>
              <a:gd name="connsiteX6" fmla="*/ 148480 w 12087184"/>
              <a:gd name="connsiteY6" fmla="*/ 5930841 h 6335587"/>
              <a:gd name="connsiteX7" fmla="*/ 2638911 w 12087184"/>
              <a:gd name="connsiteY7" fmla="*/ 5933377 h 6335587"/>
              <a:gd name="connsiteX8" fmla="*/ 4080684 w 12087184"/>
              <a:gd name="connsiteY8" fmla="*/ 5926717 h 6335587"/>
              <a:gd name="connsiteX9" fmla="*/ 5045206 w 12087184"/>
              <a:gd name="connsiteY9" fmla="*/ 5927859 h 6335587"/>
              <a:gd name="connsiteX10" fmla="*/ 5855834 w 12087184"/>
              <a:gd name="connsiteY10" fmla="*/ 6335587 h 6335587"/>
              <a:gd name="connsiteX11" fmla="*/ 6274422 w 12087184"/>
              <a:gd name="connsiteY11" fmla="*/ 5903346 h 6335587"/>
              <a:gd name="connsiteX12" fmla="*/ 9098386 w 12087184"/>
              <a:gd name="connsiteY12" fmla="*/ 5911624 h 6335587"/>
              <a:gd name="connsiteX13" fmla="*/ 10007288 w 12087184"/>
              <a:gd name="connsiteY13" fmla="*/ 5914499 h 6335587"/>
              <a:gd name="connsiteX14" fmla="*/ 10927227 w 12087184"/>
              <a:gd name="connsiteY14" fmla="*/ 5922366 h 6335587"/>
              <a:gd name="connsiteX15" fmla="*/ 12085310 w 12087184"/>
              <a:gd name="connsiteY15" fmla="*/ 5921320 h 6335587"/>
              <a:gd name="connsiteX16" fmla="*/ 11571244 w 12087184"/>
              <a:gd name="connsiteY16" fmla="*/ 2621674 h 6335587"/>
              <a:gd name="connsiteX17" fmla="*/ 11561892 w 12087184"/>
              <a:gd name="connsiteY17" fmla="*/ 176313 h 6335587"/>
              <a:gd name="connsiteX18" fmla="*/ 11289537 w 12087184"/>
              <a:gd name="connsiteY18" fmla="*/ 107615 h 6335587"/>
              <a:gd name="connsiteX19" fmla="*/ 10689999 w 12087184"/>
              <a:gd name="connsiteY19" fmla="*/ 70591 h 6335587"/>
              <a:gd name="connsiteX20" fmla="*/ 7599878 w 12087184"/>
              <a:gd name="connsiteY20" fmla="*/ 75910 h 6335587"/>
              <a:gd name="connsiteX21" fmla="*/ 1892744 w 12087184"/>
              <a:gd name="connsiteY21" fmla="*/ 0 h 6335587"/>
              <a:gd name="connsiteX0" fmla="*/ 1892744 w 12096545"/>
              <a:gd name="connsiteY0" fmla="*/ 24998 h 6360585"/>
              <a:gd name="connsiteX1" fmla="*/ 304663 w 12096545"/>
              <a:gd name="connsiteY1" fmla="*/ 35759 h 6360585"/>
              <a:gd name="connsiteX2" fmla="*/ 0 w 12096545"/>
              <a:gd name="connsiteY2" fmla="*/ 72940 h 6360585"/>
              <a:gd name="connsiteX3" fmla="*/ 0 w 12096545"/>
              <a:gd name="connsiteY3" fmla="*/ 934144 h 6360585"/>
              <a:gd name="connsiteX4" fmla="*/ 4597 w 12096545"/>
              <a:gd name="connsiteY4" fmla="*/ 934144 h 6360585"/>
              <a:gd name="connsiteX5" fmla="*/ 88972 w 12096545"/>
              <a:gd name="connsiteY5" fmla="*/ 3548846 h 6360585"/>
              <a:gd name="connsiteX6" fmla="*/ 148480 w 12096545"/>
              <a:gd name="connsiteY6" fmla="*/ 5955839 h 6360585"/>
              <a:gd name="connsiteX7" fmla="*/ 2638911 w 12096545"/>
              <a:gd name="connsiteY7" fmla="*/ 5958375 h 6360585"/>
              <a:gd name="connsiteX8" fmla="*/ 4080684 w 12096545"/>
              <a:gd name="connsiteY8" fmla="*/ 5951715 h 6360585"/>
              <a:gd name="connsiteX9" fmla="*/ 5045206 w 12096545"/>
              <a:gd name="connsiteY9" fmla="*/ 5952857 h 6360585"/>
              <a:gd name="connsiteX10" fmla="*/ 5855834 w 12096545"/>
              <a:gd name="connsiteY10" fmla="*/ 6360585 h 6360585"/>
              <a:gd name="connsiteX11" fmla="*/ 6274422 w 12096545"/>
              <a:gd name="connsiteY11" fmla="*/ 5928344 h 6360585"/>
              <a:gd name="connsiteX12" fmla="*/ 9098386 w 12096545"/>
              <a:gd name="connsiteY12" fmla="*/ 5936622 h 6360585"/>
              <a:gd name="connsiteX13" fmla="*/ 10007288 w 12096545"/>
              <a:gd name="connsiteY13" fmla="*/ 5939497 h 6360585"/>
              <a:gd name="connsiteX14" fmla="*/ 10927227 w 12096545"/>
              <a:gd name="connsiteY14" fmla="*/ 5947364 h 6360585"/>
              <a:gd name="connsiteX15" fmla="*/ 12085310 w 12096545"/>
              <a:gd name="connsiteY15" fmla="*/ 5946318 h 6360585"/>
              <a:gd name="connsiteX16" fmla="*/ 12063456 w 12096545"/>
              <a:gd name="connsiteY16" fmla="*/ 2646672 h 6360585"/>
              <a:gd name="connsiteX17" fmla="*/ 11561892 w 12096545"/>
              <a:gd name="connsiteY17" fmla="*/ 201311 h 6360585"/>
              <a:gd name="connsiteX18" fmla="*/ 11289537 w 12096545"/>
              <a:gd name="connsiteY18" fmla="*/ 132613 h 6360585"/>
              <a:gd name="connsiteX19" fmla="*/ 10689999 w 12096545"/>
              <a:gd name="connsiteY19" fmla="*/ 95589 h 6360585"/>
              <a:gd name="connsiteX20" fmla="*/ 7599878 w 12096545"/>
              <a:gd name="connsiteY20" fmla="*/ 100908 h 6360585"/>
              <a:gd name="connsiteX21" fmla="*/ 1892744 w 12096545"/>
              <a:gd name="connsiteY21" fmla="*/ 24998 h 6360585"/>
              <a:gd name="connsiteX0" fmla="*/ 1892744 w 12127183"/>
              <a:gd name="connsiteY0" fmla="*/ 24998 h 6360585"/>
              <a:gd name="connsiteX1" fmla="*/ 304663 w 12127183"/>
              <a:gd name="connsiteY1" fmla="*/ 35759 h 6360585"/>
              <a:gd name="connsiteX2" fmla="*/ 0 w 12127183"/>
              <a:gd name="connsiteY2" fmla="*/ 72940 h 6360585"/>
              <a:gd name="connsiteX3" fmla="*/ 0 w 12127183"/>
              <a:gd name="connsiteY3" fmla="*/ 934144 h 6360585"/>
              <a:gd name="connsiteX4" fmla="*/ 4597 w 12127183"/>
              <a:gd name="connsiteY4" fmla="*/ 934144 h 6360585"/>
              <a:gd name="connsiteX5" fmla="*/ 88972 w 12127183"/>
              <a:gd name="connsiteY5" fmla="*/ 3548846 h 6360585"/>
              <a:gd name="connsiteX6" fmla="*/ 148480 w 12127183"/>
              <a:gd name="connsiteY6" fmla="*/ 5955839 h 6360585"/>
              <a:gd name="connsiteX7" fmla="*/ 2638911 w 12127183"/>
              <a:gd name="connsiteY7" fmla="*/ 5958375 h 6360585"/>
              <a:gd name="connsiteX8" fmla="*/ 4080684 w 12127183"/>
              <a:gd name="connsiteY8" fmla="*/ 5951715 h 6360585"/>
              <a:gd name="connsiteX9" fmla="*/ 5045206 w 12127183"/>
              <a:gd name="connsiteY9" fmla="*/ 5952857 h 6360585"/>
              <a:gd name="connsiteX10" fmla="*/ 5855834 w 12127183"/>
              <a:gd name="connsiteY10" fmla="*/ 6360585 h 6360585"/>
              <a:gd name="connsiteX11" fmla="*/ 6274422 w 12127183"/>
              <a:gd name="connsiteY11" fmla="*/ 5928344 h 6360585"/>
              <a:gd name="connsiteX12" fmla="*/ 9098386 w 12127183"/>
              <a:gd name="connsiteY12" fmla="*/ 5936622 h 6360585"/>
              <a:gd name="connsiteX13" fmla="*/ 10007288 w 12127183"/>
              <a:gd name="connsiteY13" fmla="*/ 5939497 h 6360585"/>
              <a:gd name="connsiteX14" fmla="*/ 10927227 w 12127183"/>
              <a:gd name="connsiteY14" fmla="*/ 5947364 h 6360585"/>
              <a:gd name="connsiteX15" fmla="*/ 12085310 w 12127183"/>
              <a:gd name="connsiteY15" fmla="*/ 5946318 h 6360585"/>
              <a:gd name="connsiteX16" fmla="*/ 12063456 w 12127183"/>
              <a:gd name="connsiteY16" fmla="*/ 2646672 h 6360585"/>
              <a:gd name="connsiteX17" fmla="*/ 12054104 w 12127183"/>
              <a:gd name="connsiteY17" fmla="*/ 201311 h 6360585"/>
              <a:gd name="connsiteX18" fmla="*/ 11289537 w 12127183"/>
              <a:gd name="connsiteY18" fmla="*/ 132613 h 6360585"/>
              <a:gd name="connsiteX19" fmla="*/ 10689999 w 12127183"/>
              <a:gd name="connsiteY19" fmla="*/ 95589 h 6360585"/>
              <a:gd name="connsiteX20" fmla="*/ 7599878 w 12127183"/>
              <a:gd name="connsiteY20" fmla="*/ 100908 h 6360585"/>
              <a:gd name="connsiteX21" fmla="*/ 1892744 w 12127183"/>
              <a:gd name="connsiteY21" fmla="*/ 24998 h 6360585"/>
              <a:gd name="connsiteX0" fmla="*/ 1892744 w 12114255"/>
              <a:gd name="connsiteY0" fmla="*/ 0 h 6335587"/>
              <a:gd name="connsiteX1" fmla="*/ 304663 w 12114255"/>
              <a:gd name="connsiteY1" fmla="*/ 10761 h 6335587"/>
              <a:gd name="connsiteX2" fmla="*/ 0 w 12114255"/>
              <a:gd name="connsiteY2" fmla="*/ 47942 h 6335587"/>
              <a:gd name="connsiteX3" fmla="*/ 0 w 12114255"/>
              <a:gd name="connsiteY3" fmla="*/ 909146 h 6335587"/>
              <a:gd name="connsiteX4" fmla="*/ 4597 w 12114255"/>
              <a:gd name="connsiteY4" fmla="*/ 909146 h 6335587"/>
              <a:gd name="connsiteX5" fmla="*/ 88972 w 12114255"/>
              <a:gd name="connsiteY5" fmla="*/ 3523848 h 6335587"/>
              <a:gd name="connsiteX6" fmla="*/ 148480 w 12114255"/>
              <a:gd name="connsiteY6" fmla="*/ 5930841 h 6335587"/>
              <a:gd name="connsiteX7" fmla="*/ 2638911 w 12114255"/>
              <a:gd name="connsiteY7" fmla="*/ 5933377 h 6335587"/>
              <a:gd name="connsiteX8" fmla="*/ 4080684 w 12114255"/>
              <a:gd name="connsiteY8" fmla="*/ 5926717 h 6335587"/>
              <a:gd name="connsiteX9" fmla="*/ 5045206 w 12114255"/>
              <a:gd name="connsiteY9" fmla="*/ 5927859 h 6335587"/>
              <a:gd name="connsiteX10" fmla="*/ 5855834 w 12114255"/>
              <a:gd name="connsiteY10" fmla="*/ 6335587 h 6335587"/>
              <a:gd name="connsiteX11" fmla="*/ 6274422 w 12114255"/>
              <a:gd name="connsiteY11" fmla="*/ 5903346 h 6335587"/>
              <a:gd name="connsiteX12" fmla="*/ 9098386 w 12114255"/>
              <a:gd name="connsiteY12" fmla="*/ 5911624 h 6335587"/>
              <a:gd name="connsiteX13" fmla="*/ 10007288 w 12114255"/>
              <a:gd name="connsiteY13" fmla="*/ 5914499 h 6335587"/>
              <a:gd name="connsiteX14" fmla="*/ 10927227 w 12114255"/>
              <a:gd name="connsiteY14" fmla="*/ 5922366 h 6335587"/>
              <a:gd name="connsiteX15" fmla="*/ 12085310 w 12114255"/>
              <a:gd name="connsiteY15" fmla="*/ 5921320 h 6335587"/>
              <a:gd name="connsiteX16" fmla="*/ 12063456 w 12114255"/>
              <a:gd name="connsiteY16" fmla="*/ 2621674 h 6335587"/>
              <a:gd name="connsiteX17" fmla="*/ 12054104 w 12114255"/>
              <a:gd name="connsiteY17" fmla="*/ 176313 h 6335587"/>
              <a:gd name="connsiteX18" fmla="*/ 11289537 w 12114255"/>
              <a:gd name="connsiteY18" fmla="*/ 107615 h 6335587"/>
              <a:gd name="connsiteX19" fmla="*/ 10689999 w 12114255"/>
              <a:gd name="connsiteY19" fmla="*/ 70591 h 6335587"/>
              <a:gd name="connsiteX20" fmla="*/ 7599878 w 12114255"/>
              <a:gd name="connsiteY20" fmla="*/ 75910 h 6335587"/>
              <a:gd name="connsiteX21" fmla="*/ 1892744 w 12114255"/>
              <a:gd name="connsiteY21" fmla="*/ 0 h 6335587"/>
              <a:gd name="connsiteX0" fmla="*/ 1892744 w 12114253"/>
              <a:gd name="connsiteY0" fmla="*/ 0 h 6335587"/>
              <a:gd name="connsiteX1" fmla="*/ 304663 w 12114253"/>
              <a:gd name="connsiteY1" fmla="*/ 10761 h 6335587"/>
              <a:gd name="connsiteX2" fmla="*/ 0 w 12114253"/>
              <a:gd name="connsiteY2" fmla="*/ 47942 h 6335587"/>
              <a:gd name="connsiteX3" fmla="*/ 0 w 12114253"/>
              <a:gd name="connsiteY3" fmla="*/ 909146 h 6335587"/>
              <a:gd name="connsiteX4" fmla="*/ 4597 w 12114253"/>
              <a:gd name="connsiteY4" fmla="*/ 909146 h 6335587"/>
              <a:gd name="connsiteX5" fmla="*/ 88972 w 12114253"/>
              <a:gd name="connsiteY5" fmla="*/ 3523848 h 6335587"/>
              <a:gd name="connsiteX6" fmla="*/ 148480 w 12114253"/>
              <a:gd name="connsiteY6" fmla="*/ 5930841 h 6335587"/>
              <a:gd name="connsiteX7" fmla="*/ 2638911 w 12114253"/>
              <a:gd name="connsiteY7" fmla="*/ 5933377 h 6335587"/>
              <a:gd name="connsiteX8" fmla="*/ 4080684 w 12114253"/>
              <a:gd name="connsiteY8" fmla="*/ 5926717 h 6335587"/>
              <a:gd name="connsiteX9" fmla="*/ 5045206 w 12114253"/>
              <a:gd name="connsiteY9" fmla="*/ 5927859 h 6335587"/>
              <a:gd name="connsiteX10" fmla="*/ 5855834 w 12114253"/>
              <a:gd name="connsiteY10" fmla="*/ 6335587 h 6335587"/>
              <a:gd name="connsiteX11" fmla="*/ 6274422 w 12114253"/>
              <a:gd name="connsiteY11" fmla="*/ 5903346 h 6335587"/>
              <a:gd name="connsiteX12" fmla="*/ 9098386 w 12114253"/>
              <a:gd name="connsiteY12" fmla="*/ 5911624 h 6335587"/>
              <a:gd name="connsiteX13" fmla="*/ 10007288 w 12114253"/>
              <a:gd name="connsiteY13" fmla="*/ 5914499 h 6335587"/>
              <a:gd name="connsiteX14" fmla="*/ 10927227 w 12114253"/>
              <a:gd name="connsiteY14" fmla="*/ 5922366 h 6335587"/>
              <a:gd name="connsiteX15" fmla="*/ 12085310 w 12114253"/>
              <a:gd name="connsiteY15" fmla="*/ 5921320 h 6335587"/>
              <a:gd name="connsiteX16" fmla="*/ 12063456 w 12114253"/>
              <a:gd name="connsiteY16" fmla="*/ 2621674 h 6335587"/>
              <a:gd name="connsiteX17" fmla="*/ 12054104 w 12114253"/>
              <a:gd name="connsiteY17" fmla="*/ 176313 h 6335587"/>
              <a:gd name="connsiteX18" fmla="*/ 11289537 w 12114253"/>
              <a:gd name="connsiteY18" fmla="*/ 107615 h 6335587"/>
              <a:gd name="connsiteX19" fmla="*/ 10259313 w 12114253"/>
              <a:gd name="connsiteY19" fmla="*/ 101059 h 6335587"/>
              <a:gd name="connsiteX20" fmla="*/ 7599878 w 12114253"/>
              <a:gd name="connsiteY20" fmla="*/ 75910 h 6335587"/>
              <a:gd name="connsiteX21" fmla="*/ 1892744 w 12114253"/>
              <a:gd name="connsiteY21" fmla="*/ 0 h 6335587"/>
              <a:gd name="connsiteX0" fmla="*/ 1892744 w 12114255"/>
              <a:gd name="connsiteY0" fmla="*/ 0 h 6335587"/>
              <a:gd name="connsiteX1" fmla="*/ 304663 w 12114255"/>
              <a:gd name="connsiteY1" fmla="*/ 10761 h 6335587"/>
              <a:gd name="connsiteX2" fmla="*/ 0 w 12114255"/>
              <a:gd name="connsiteY2" fmla="*/ 47942 h 6335587"/>
              <a:gd name="connsiteX3" fmla="*/ 0 w 12114255"/>
              <a:gd name="connsiteY3" fmla="*/ 909146 h 6335587"/>
              <a:gd name="connsiteX4" fmla="*/ 4597 w 12114255"/>
              <a:gd name="connsiteY4" fmla="*/ 909146 h 6335587"/>
              <a:gd name="connsiteX5" fmla="*/ 88972 w 12114255"/>
              <a:gd name="connsiteY5" fmla="*/ 3523848 h 6335587"/>
              <a:gd name="connsiteX6" fmla="*/ 148480 w 12114255"/>
              <a:gd name="connsiteY6" fmla="*/ 5930841 h 6335587"/>
              <a:gd name="connsiteX7" fmla="*/ 2638911 w 12114255"/>
              <a:gd name="connsiteY7" fmla="*/ 5933377 h 6335587"/>
              <a:gd name="connsiteX8" fmla="*/ 4080684 w 12114255"/>
              <a:gd name="connsiteY8" fmla="*/ 5926717 h 6335587"/>
              <a:gd name="connsiteX9" fmla="*/ 5045206 w 12114255"/>
              <a:gd name="connsiteY9" fmla="*/ 5927859 h 6335587"/>
              <a:gd name="connsiteX10" fmla="*/ 5855834 w 12114255"/>
              <a:gd name="connsiteY10" fmla="*/ 6335587 h 6335587"/>
              <a:gd name="connsiteX11" fmla="*/ 6274422 w 12114255"/>
              <a:gd name="connsiteY11" fmla="*/ 5903346 h 6335587"/>
              <a:gd name="connsiteX12" fmla="*/ 9098386 w 12114255"/>
              <a:gd name="connsiteY12" fmla="*/ 5911624 h 6335587"/>
              <a:gd name="connsiteX13" fmla="*/ 10007288 w 12114255"/>
              <a:gd name="connsiteY13" fmla="*/ 5914499 h 6335587"/>
              <a:gd name="connsiteX14" fmla="*/ 10927227 w 12114255"/>
              <a:gd name="connsiteY14" fmla="*/ 5922366 h 6335587"/>
              <a:gd name="connsiteX15" fmla="*/ 12085310 w 12114255"/>
              <a:gd name="connsiteY15" fmla="*/ 5921320 h 6335587"/>
              <a:gd name="connsiteX16" fmla="*/ 12063456 w 12114255"/>
              <a:gd name="connsiteY16" fmla="*/ 2621674 h 6335587"/>
              <a:gd name="connsiteX17" fmla="*/ 12054104 w 12114255"/>
              <a:gd name="connsiteY17" fmla="*/ 176313 h 6335587"/>
              <a:gd name="connsiteX18" fmla="*/ 11289537 w 12114255"/>
              <a:gd name="connsiteY18" fmla="*/ 107615 h 6335587"/>
              <a:gd name="connsiteX19" fmla="*/ 10259313 w 12114255"/>
              <a:gd name="connsiteY19" fmla="*/ 101059 h 6335587"/>
              <a:gd name="connsiteX20" fmla="*/ 7599878 w 12114255"/>
              <a:gd name="connsiteY20" fmla="*/ 75910 h 6335587"/>
              <a:gd name="connsiteX21" fmla="*/ 1892744 w 12114255"/>
              <a:gd name="connsiteY21" fmla="*/ 0 h 6335587"/>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080684 w 12114253"/>
              <a:gd name="connsiteY8" fmla="*/ 5926717 h 6330524"/>
              <a:gd name="connsiteX9" fmla="*/ 5045206 w 12114253"/>
              <a:gd name="connsiteY9" fmla="*/ 5927859 h 6330524"/>
              <a:gd name="connsiteX10" fmla="*/ 5731339 w 12114253"/>
              <a:gd name="connsiteY10" fmla="*/ 6330524 h 6330524"/>
              <a:gd name="connsiteX11" fmla="*/ 6274422 w 12114253"/>
              <a:gd name="connsiteY11" fmla="*/ 5903346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5"/>
              <a:gd name="connsiteY0" fmla="*/ 0 h 6330524"/>
              <a:gd name="connsiteX1" fmla="*/ 304663 w 12114255"/>
              <a:gd name="connsiteY1" fmla="*/ 10761 h 6330524"/>
              <a:gd name="connsiteX2" fmla="*/ 0 w 12114255"/>
              <a:gd name="connsiteY2" fmla="*/ 47942 h 6330524"/>
              <a:gd name="connsiteX3" fmla="*/ 0 w 12114255"/>
              <a:gd name="connsiteY3" fmla="*/ 909146 h 6330524"/>
              <a:gd name="connsiteX4" fmla="*/ 4597 w 12114255"/>
              <a:gd name="connsiteY4" fmla="*/ 909146 h 6330524"/>
              <a:gd name="connsiteX5" fmla="*/ 88972 w 12114255"/>
              <a:gd name="connsiteY5" fmla="*/ 3523848 h 6330524"/>
              <a:gd name="connsiteX6" fmla="*/ 148480 w 12114255"/>
              <a:gd name="connsiteY6" fmla="*/ 5930841 h 6330524"/>
              <a:gd name="connsiteX7" fmla="*/ 2638911 w 12114255"/>
              <a:gd name="connsiteY7" fmla="*/ 5933377 h 6330524"/>
              <a:gd name="connsiteX8" fmla="*/ 4080684 w 12114255"/>
              <a:gd name="connsiteY8" fmla="*/ 5926717 h 6330524"/>
              <a:gd name="connsiteX9" fmla="*/ 5045206 w 12114255"/>
              <a:gd name="connsiteY9" fmla="*/ 5927859 h 6330524"/>
              <a:gd name="connsiteX10" fmla="*/ 5731339 w 12114255"/>
              <a:gd name="connsiteY10" fmla="*/ 6330524 h 6330524"/>
              <a:gd name="connsiteX11" fmla="*/ 6077302 w 12114255"/>
              <a:gd name="connsiteY11" fmla="*/ 5908409 h 6330524"/>
              <a:gd name="connsiteX12" fmla="*/ 9098386 w 12114255"/>
              <a:gd name="connsiteY12" fmla="*/ 5911624 h 6330524"/>
              <a:gd name="connsiteX13" fmla="*/ 10007288 w 12114255"/>
              <a:gd name="connsiteY13" fmla="*/ 5914499 h 6330524"/>
              <a:gd name="connsiteX14" fmla="*/ 10927227 w 12114255"/>
              <a:gd name="connsiteY14" fmla="*/ 5922366 h 6330524"/>
              <a:gd name="connsiteX15" fmla="*/ 12085310 w 12114255"/>
              <a:gd name="connsiteY15" fmla="*/ 5921320 h 6330524"/>
              <a:gd name="connsiteX16" fmla="*/ 12063456 w 12114255"/>
              <a:gd name="connsiteY16" fmla="*/ 2621674 h 6330524"/>
              <a:gd name="connsiteX17" fmla="*/ 12054104 w 12114255"/>
              <a:gd name="connsiteY17" fmla="*/ 176313 h 6330524"/>
              <a:gd name="connsiteX18" fmla="*/ 11289537 w 12114255"/>
              <a:gd name="connsiteY18" fmla="*/ 107615 h 6330524"/>
              <a:gd name="connsiteX19" fmla="*/ 10259313 w 12114255"/>
              <a:gd name="connsiteY19" fmla="*/ 101059 h 6330524"/>
              <a:gd name="connsiteX20" fmla="*/ 7599878 w 12114255"/>
              <a:gd name="connsiteY20" fmla="*/ 75910 h 6330524"/>
              <a:gd name="connsiteX21" fmla="*/ 1892744 w 12114255"/>
              <a:gd name="connsiteY21" fmla="*/ 0 h 6330524"/>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080684 w 12114253"/>
              <a:gd name="connsiteY8" fmla="*/ 5926717 h 6330524"/>
              <a:gd name="connsiteX9" fmla="*/ 5045206 w 12114253"/>
              <a:gd name="connsiteY9" fmla="*/ 5927859 h 6330524"/>
              <a:gd name="connsiteX10" fmla="*/ 5731339 w 12114253"/>
              <a:gd name="connsiteY10" fmla="*/ 6330524 h 6330524"/>
              <a:gd name="connsiteX11" fmla="*/ 6077302 w 12114253"/>
              <a:gd name="connsiteY11" fmla="*/ 5908409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5"/>
              <a:gd name="connsiteY0" fmla="*/ 0 h 6330524"/>
              <a:gd name="connsiteX1" fmla="*/ 304663 w 12114255"/>
              <a:gd name="connsiteY1" fmla="*/ 10761 h 6330524"/>
              <a:gd name="connsiteX2" fmla="*/ 0 w 12114255"/>
              <a:gd name="connsiteY2" fmla="*/ 47942 h 6330524"/>
              <a:gd name="connsiteX3" fmla="*/ 0 w 12114255"/>
              <a:gd name="connsiteY3" fmla="*/ 909146 h 6330524"/>
              <a:gd name="connsiteX4" fmla="*/ 4597 w 12114255"/>
              <a:gd name="connsiteY4" fmla="*/ 909146 h 6330524"/>
              <a:gd name="connsiteX5" fmla="*/ 88972 w 12114255"/>
              <a:gd name="connsiteY5" fmla="*/ 3523848 h 6330524"/>
              <a:gd name="connsiteX6" fmla="*/ 148480 w 12114255"/>
              <a:gd name="connsiteY6" fmla="*/ 5930841 h 6330524"/>
              <a:gd name="connsiteX7" fmla="*/ 2638911 w 12114255"/>
              <a:gd name="connsiteY7" fmla="*/ 5933377 h 6330524"/>
              <a:gd name="connsiteX8" fmla="*/ 4308929 w 12114255"/>
              <a:gd name="connsiteY8" fmla="*/ 5926717 h 6330524"/>
              <a:gd name="connsiteX9" fmla="*/ 5045206 w 12114255"/>
              <a:gd name="connsiteY9" fmla="*/ 5927859 h 6330524"/>
              <a:gd name="connsiteX10" fmla="*/ 5731339 w 12114255"/>
              <a:gd name="connsiteY10" fmla="*/ 6330524 h 6330524"/>
              <a:gd name="connsiteX11" fmla="*/ 6077302 w 12114255"/>
              <a:gd name="connsiteY11" fmla="*/ 5908409 h 6330524"/>
              <a:gd name="connsiteX12" fmla="*/ 9098386 w 12114255"/>
              <a:gd name="connsiteY12" fmla="*/ 5911624 h 6330524"/>
              <a:gd name="connsiteX13" fmla="*/ 10007288 w 12114255"/>
              <a:gd name="connsiteY13" fmla="*/ 5914499 h 6330524"/>
              <a:gd name="connsiteX14" fmla="*/ 10927227 w 12114255"/>
              <a:gd name="connsiteY14" fmla="*/ 5922366 h 6330524"/>
              <a:gd name="connsiteX15" fmla="*/ 12085310 w 12114255"/>
              <a:gd name="connsiteY15" fmla="*/ 5921320 h 6330524"/>
              <a:gd name="connsiteX16" fmla="*/ 12063456 w 12114255"/>
              <a:gd name="connsiteY16" fmla="*/ 2621674 h 6330524"/>
              <a:gd name="connsiteX17" fmla="*/ 12054104 w 12114255"/>
              <a:gd name="connsiteY17" fmla="*/ 176313 h 6330524"/>
              <a:gd name="connsiteX18" fmla="*/ 11289537 w 12114255"/>
              <a:gd name="connsiteY18" fmla="*/ 107615 h 6330524"/>
              <a:gd name="connsiteX19" fmla="*/ 10259313 w 12114255"/>
              <a:gd name="connsiteY19" fmla="*/ 101059 h 6330524"/>
              <a:gd name="connsiteX20" fmla="*/ 7599878 w 12114255"/>
              <a:gd name="connsiteY20" fmla="*/ 75910 h 6330524"/>
              <a:gd name="connsiteX21" fmla="*/ 1892744 w 12114255"/>
              <a:gd name="connsiteY21" fmla="*/ 0 h 6330524"/>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308929 w 12114253"/>
              <a:gd name="connsiteY8" fmla="*/ 5926717 h 6330524"/>
              <a:gd name="connsiteX9" fmla="*/ 5141474 w 12114253"/>
              <a:gd name="connsiteY9" fmla="*/ 5927859 h 6330524"/>
              <a:gd name="connsiteX10" fmla="*/ 5731339 w 12114253"/>
              <a:gd name="connsiteY10" fmla="*/ 6330524 h 6330524"/>
              <a:gd name="connsiteX11" fmla="*/ 6077302 w 12114253"/>
              <a:gd name="connsiteY11" fmla="*/ 5908409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308929 w 12114253"/>
              <a:gd name="connsiteY8" fmla="*/ 5926717 h 6330524"/>
              <a:gd name="connsiteX9" fmla="*/ 5141474 w 12114253"/>
              <a:gd name="connsiteY9" fmla="*/ 5927859 h 6330524"/>
              <a:gd name="connsiteX10" fmla="*/ 5731339 w 12114253"/>
              <a:gd name="connsiteY10" fmla="*/ 6330524 h 6330524"/>
              <a:gd name="connsiteX11" fmla="*/ 5971194 w 12114253"/>
              <a:gd name="connsiteY11" fmla="*/ 5908409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308929 w 12114253"/>
              <a:gd name="connsiteY8" fmla="*/ 5926717 h 6330524"/>
              <a:gd name="connsiteX9" fmla="*/ 5214933 w 12114253"/>
              <a:gd name="connsiteY9" fmla="*/ 5924178 h 6330524"/>
              <a:gd name="connsiteX10" fmla="*/ 5731339 w 12114253"/>
              <a:gd name="connsiteY10" fmla="*/ 6330524 h 6330524"/>
              <a:gd name="connsiteX11" fmla="*/ 5971194 w 12114253"/>
              <a:gd name="connsiteY11" fmla="*/ 5908409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3"/>
              <a:gd name="connsiteY0" fmla="*/ 0 h 6249542"/>
              <a:gd name="connsiteX1" fmla="*/ 304663 w 12114253"/>
              <a:gd name="connsiteY1" fmla="*/ 10761 h 6249542"/>
              <a:gd name="connsiteX2" fmla="*/ 0 w 12114253"/>
              <a:gd name="connsiteY2" fmla="*/ 47942 h 6249542"/>
              <a:gd name="connsiteX3" fmla="*/ 0 w 12114253"/>
              <a:gd name="connsiteY3" fmla="*/ 909146 h 6249542"/>
              <a:gd name="connsiteX4" fmla="*/ 4597 w 12114253"/>
              <a:gd name="connsiteY4" fmla="*/ 909146 h 6249542"/>
              <a:gd name="connsiteX5" fmla="*/ 88972 w 12114253"/>
              <a:gd name="connsiteY5" fmla="*/ 3523848 h 6249542"/>
              <a:gd name="connsiteX6" fmla="*/ 148480 w 12114253"/>
              <a:gd name="connsiteY6" fmla="*/ 5930841 h 6249542"/>
              <a:gd name="connsiteX7" fmla="*/ 2638911 w 12114253"/>
              <a:gd name="connsiteY7" fmla="*/ 5933377 h 6249542"/>
              <a:gd name="connsiteX8" fmla="*/ 4308929 w 12114253"/>
              <a:gd name="connsiteY8" fmla="*/ 5926717 h 6249542"/>
              <a:gd name="connsiteX9" fmla="*/ 5214933 w 12114253"/>
              <a:gd name="connsiteY9" fmla="*/ 5924178 h 6249542"/>
              <a:gd name="connsiteX10" fmla="*/ 5706853 w 12114253"/>
              <a:gd name="connsiteY10" fmla="*/ 6249542 h 6249542"/>
              <a:gd name="connsiteX11" fmla="*/ 5971194 w 12114253"/>
              <a:gd name="connsiteY11" fmla="*/ 5908409 h 6249542"/>
              <a:gd name="connsiteX12" fmla="*/ 9098386 w 12114253"/>
              <a:gd name="connsiteY12" fmla="*/ 5911624 h 6249542"/>
              <a:gd name="connsiteX13" fmla="*/ 10007288 w 12114253"/>
              <a:gd name="connsiteY13" fmla="*/ 5914499 h 6249542"/>
              <a:gd name="connsiteX14" fmla="*/ 10927227 w 12114253"/>
              <a:gd name="connsiteY14" fmla="*/ 5922366 h 6249542"/>
              <a:gd name="connsiteX15" fmla="*/ 12085310 w 12114253"/>
              <a:gd name="connsiteY15" fmla="*/ 5921320 h 6249542"/>
              <a:gd name="connsiteX16" fmla="*/ 12063456 w 12114253"/>
              <a:gd name="connsiteY16" fmla="*/ 2621674 h 6249542"/>
              <a:gd name="connsiteX17" fmla="*/ 12054104 w 12114253"/>
              <a:gd name="connsiteY17" fmla="*/ 176313 h 6249542"/>
              <a:gd name="connsiteX18" fmla="*/ 11289537 w 12114253"/>
              <a:gd name="connsiteY18" fmla="*/ 107615 h 6249542"/>
              <a:gd name="connsiteX19" fmla="*/ 10259313 w 12114253"/>
              <a:gd name="connsiteY19" fmla="*/ 101059 h 6249542"/>
              <a:gd name="connsiteX20" fmla="*/ 7599878 w 12114253"/>
              <a:gd name="connsiteY20" fmla="*/ 75910 h 6249542"/>
              <a:gd name="connsiteX21" fmla="*/ 1892744 w 12114253"/>
              <a:gd name="connsiteY21" fmla="*/ 0 h 6249542"/>
              <a:gd name="connsiteX0" fmla="*/ 1892744 w 12114253"/>
              <a:gd name="connsiteY0" fmla="*/ 0 h 6249542"/>
              <a:gd name="connsiteX1" fmla="*/ 304663 w 12114253"/>
              <a:gd name="connsiteY1" fmla="*/ 10761 h 6249542"/>
              <a:gd name="connsiteX2" fmla="*/ 0 w 12114253"/>
              <a:gd name="connsiteY2" fmla="*/ 47942 h 6249542"/>
              <a:gd name="connsiteX3" fmla="*/ 0 w 12114253"/>
              <a:gd name="connsiteY3" fmla="*/ 909146 h 6249542"/>
              <a:gd name="connsiteX4" fmla="*/ 4597 w 12114253"/>
              <a:gd name="connsiteY4" fmla="*/ 909146 h 6249542"/>
              <a:gd name="connsiteX5" fmla="*/ 88972 w 12114253"/>
              <a:gd name="connsiteY5" fmla="*/ 3523848 h 6249542"/>
              <a:gd name="connsiteX6" fmla="*/ 148480 w 12114253"/>
              <a:gd name="connsiteY6" fmla="*/ 5930841 h 6249542"/>
              <a:gd name="connsiteX7" fmla="*/ 2638911 w 12114253"/>
              <a:gd name="connsiteY7" fmla="*/ 5933377 h 6249542"/>
              <a:gd name="connsiteX8" fmla="*/ 4308929 w 12114253"/>
              <a:gd name="connsiteY8" fmla="*/ 5926717 h 6249542"/>
              <a:gd name="connsiteX9" fmla="*/ 5214933 w 12114253"/>
              <a:gd name="connsiteY9" fmla="*/ 5924178 h 6249542"/>
              <a:gd name="connsiteX10" fmla="*/ 5706853 w 12114253"/>
              <a:gd name="connsiteY10" fmla="*/ 6249542 h 6249542"/>
              <a:gd name="connsiteX11" fmla="*/ 5971194 w 12114253"/>
              <a:gd name="connsiteY11" fmla="*/ 5908409 h 6249542"/>
              <a:gd name="connsiteX12" fmla="*/ 9098386 w 12114253"/>
              <a:gd name="connsiteY12" fmla="*/ 5911624 h 6249542"/>
              <a:gd name="connsiteX13" fmla="*/ 10007288 w 12114253"/>
              <a:gd name="connsiteY13" fmla="*/ 5914499 h 6249542"/>
              <a:gd name="connsiteX14" fmla="*/ 10927227 w 12114253"/>
              <a:gd name="connsiteY14" fmla="*/ 5922366 h 6249542"/>
              <a:gd name="connsiteX15" fmla="*/ 12085310 w 12114253"/>
              <a:gd name="connsiteY15" fmla="*/ 5921320 h 6249542"/>
              <a:gd name="connsiteX16" fmla="*/ 12063456 w 12114253"/>
              <a:gd name="connsiteY16" fmla="*/ 2621674 h 6249542"/>
              <a:gd name="connsiteX17" fmla="*/ 12054104 w 12114253"/>
              <a:gd name="connsiteY17" fmla="*/ 176313 h 6249542"/>
              <a:gd name="connsiteX18" fmla="*/ 11289537 w 12114253"/>
              <a:gd name="connsiteY18" fmla="*/ 107615 h 6249542"/>
              <a:gd name="connsiteX19" fmla="*/ 10259313 w 12114253"/>
              <a:gd name="connsiteY19" fmla="*/ 101059 h 6249542"/>
              <a:gd name="connsiteX20" fmla="*/ 7599878 w 12114253"/>
              <a:gd name="connsiteY20" fmla="*/ 75910 h 6249542"/>
              <a:gd name="connsiteX21" fmla="*/ 1892744 w 12114253"/>
              <a:gd name="connsiteY21" fmla="*/ 0 h 6249542"/>
              <a:gd name="connsiteX0" fmla="*/ 1892744 w 12114253"/>
              <a:gd name="connsiteY0" fmla="*/ 0 h 6249542"/>
              <a:gd name="connsiteX1" fmla="*/ 304663 w 12114253"/>
              <a:gd name="connsiteY1" fmla="*/ 10761 h 6249542"/>
              <a:gd name="connsiteX2" fmla="*/ 0 w 12114253"/>
              <a:gd name="connsiteY2" fmla="*/ 47942 h 6249542"/>
              <a:gd name="connsiteX3" fmla="*/ 0 w 12114253"/>
              <a:gd name="connsiteY3" fmla="*/ 909146 h 6249542"/>
              <a:gd name="connsiteX4" fmla="*/ 4597 w 12114253"/>
              <a:gd name="connsiteY4" fmla="*/ 909146 h 6249542"/>
              <a:gd name="connsiteX5" fmla="*/ 88972 w 12114253"/>
              <a:gd name="connsiteY5" fmla="*/ 3523848 h 6249542"/>
              <a:gd name="connsiteX6" fmla="*/ 148480 w 12114253"/>
              <a:gd name="connsiteY6" fmla="*/ 5930841 h 6249542"/>
              <a:gd name="connsiteX7" fmla="*/ 2638911 w 12114253"/>
              <a:gd name="connsiteY7" fmla="*/ 5933377 h 6249542"/>
              <a:gd name="connsiteX8" fmla="*/ 4308929 w 12114253"/>
              <a:gd name="connsiteY8" fmla="*/ 5926717 h 6249542"/>
              <a:gd name="connsiteX9" fmla="*/ 5214933 w 12114253"/>
              <a:gd name="connsiteY9" fmla="*/ 5924178 h 6249542"/>
              <a:gd name="connsiteX10" fmla="*/ 5706853 w 12114253"/>
              <a:gd name="connsiteY10" fmla="*/ 6249542 h 6249542"/>
              <a:gd name="connsiteX11" fmla="*/ 5971194 w 12114253"/>
              <a:gd name="connsiteY11" fmla="*/ 5908409 h 6249542"/>
              <a:gd name="connsiteX12" fmla="*/ 9098386 w 12114253"/>
              <a:gd name="connsiteY12" fmla="*/ 5911624 h 6249542"/>
              <a:gd name="connsiteX13" fmla="*/ 10007288 w 12114253"/>
              <a:gd name="connsiteY13" fmla="*/ 5914499 h 6249542"/>
              <a:gd name="connsiteX14" fmla="*/ 10927227 w 12114253"/>
              <a:gd name="connsiteY14" fmla="*/ 5922366 h 6249542"/>
              <a:gd name="connsiteX15" fmla="*/ 12085310 w 12114253"/>
              <a:gd name="connsiteY15" fmla="*/ 5921320 h 6249542"/>
              <a:gd name="connsiteX16" fmla="*/ 12063456 w 12114253"/>
              <a:gd name="connsiteY16" fmla="*/ 2621674 h 6249542"/>
              <a:gd name="connsiteX17" fmla="*/ 12054104 w 12114253"/>
              <a:gd name="connsiteY17" fmla="*/ 176313 h 6249542"/>
              <a:gd name="connsiteX18" fmla="*/ 11289537 w 12114253"/>
              <a:gd name="connsiteY18" fmla="*/ 107615 h 6249542"/>
              <a:gd name="connsiteX19" fmla="*/ 10259313 w 12114253"/>
              <a:gd name="connsiteY19" fmla="*/ 101059 h 6249542"/>
              <a:gd name="connsiteX20" fmla="*/ 7599878 w 12114253"/>
              <a:gd name="connsiteY20" fmla="*/ 75910 h 6249542"/>
              <a:gd name="connsiteX21" fmla="*/ 1892744 w 12114253"/>
              <a:gd name="connsiteY21" fmla="*/ 0 h 6249542"/>
              <a:gd name="connsiteX0" fmla="*/ 1892744 w 12114253"/>
              <a:gd name="connsiteY0" fmla="*/ 0 h 6231137"/>
              <a:gd name="connsiteX1" fmla="*/ 304663 w 12114253"/>
              <a:gd name="connsiteY1" fmla="*/ 10761 h 6231137"/>
              <a:gd name="connsiteX2" fmla="*/ 0 w 12114253"/>
              <a:gd name="connsiteY2" fmla="*/ 47942 h 6231137"/>
              <a:gd name="connsiteX3" fmla="*/ 0 w 12114253"/>
              <a:gd name="connsiteY3" fmla="*/ 909146 h 6231137"/>
              <a:gd name="connsiteX4" fmla="*/ 4597 w 12114253"/>
              <a:gd name="connsiteY4" fmla="*/ 909146 h 6231137"/>
              <a:gd name="connsiteX5" fmla="*/ 88972 w 12114253"/>
              <a:gd name="connsiteY5" fmla="*/ 3523848 h 6231137"/>
              <a:gd name="connsiteX6" fmla="*/ 148480 w 12114253"/>
              <a:gd name="connsiteY6" fmla="*/ 5930841 h 6231137"/>
              <a:gd name="connsiteX7" fmla="*/ 2638911 w 12114253"/>
              <a:gd name="connsiteY7" fmla="*/ 5933377 h 6231137"/>
              <a:gd name="connsiteX8" fmla="*/ 4308929 w 12114253"/>
              <a:gd name="connsiteY8" fmla="*/ 5926717 h 6231137"/>
              <a:gd name="connsiteX9" fmla="*/ 5214933 w 12114253"/>
              <a:gd name="connsiteY9" fmla="*/ 5924178 h 6231137"/>
              <a:gd name="connsiteX10" fmla="*/ 5698691 w 12114253"/>
              <a:gd name="connsiteY10" fmla="*/ 6231137 h 6231137"/>
              <a:gd name="connsiteX11" fmla="*/ 5971194 w 12114253"/>
              <a:gd name="connsiteY11" fmla="*/ 5908409 h 6231137"/>
              <a:gd name="connsiteX12" fmla="*/ 9098386 w 12114253"/>
              <a:gd name="connsiteY12" fmla="*/ 5911624 h 6231137"/>
              <a:gd name="connsiteX13" fmla="*/ 10007288 w 12114253"/>
              <a:gd name="connsiteY13" fmla="*/ 5914499 h 6231137"/>
              <a:gd name="connsiteX14" fmla="*/ 10927227 w 12114253"/>
              <a:gd name="connsiteY14" fmla="*/ 5922366 h 6231137"/>
              <a:gd name="connsiteX15" fmla="*/ 12085310 w 12114253"/>
              <a:gd name="connsiteY15" fmla="*/ 5921320 h 6231137"/>
              <a:gd name="connsiteX16" fmla="*/ 12063456 w 12114253"/>
              <a:gd name="connsiteY16" fmla="*/ 2621674 h 6231137"/>
              <a:gd name="connsiteX17" fmla="*/ 12054104 w 12114253"/>
              <a:gd name="connsiteY17" fmla="*/ 176313 h 6231137"/>
              <a:gd name="connsiteX18" fmla="*/ 11289537 w 12114253"/>
              <a:gd name="connsiteY18" fmla="*/ 107615 h 6231137"/>
              <a:gd name="connsiteX19" fmla="*/ 10259313 w 12114253"/>
              <a:gd name="connsiteY19" fmla="*/ 101059 h 6231137"/>
              <a:gd name="connsiteX20" fmla="*/ 7599878 w 12114253"/>
              <a:gd name="connsiteY20" fmla="*/ 75910 h 6231137"/>
              <a:gd name="connsiteX21" fmla="*/ 1892744 w 12114253"/>
              <a:gd name="connsiteY21" fmla="*/ 0 h 6231137"/>
              <a:gd name="connsiteX0" fmla="*/ 1892744 w 12114253"/>
              <a:gd name="connsiteY0" fmla="*/ 0 h 6231137"/>
              <a:gd name="connsiteX1" fmla="*/ 304663 w 12114253"/>
              <a:gd name="connsiteY1" fmla="*/ 10761 h 6231137"/>
              <a:gd name="connsiteX2" fmla="*/ 0 w 12114253"/>
              <a:gd name="connsiteY2" fmla="*/ 47942 h 6231137"/>
              <a:gd name="connsiteX3" fmla="*/ 0 w 12114253"/>
              <a:gd name="connsiteY3" fmla="*/ 909146 h 6231137"/>
              <a:gd name="connsiteX4" fmla="*/ 4597 w 12114253"/>
              <a:gd name="connsiteY4" fmla="*/ 909146 h 6231137"/>
              <a:gd name="connsiteX5" fmla="*/ 88972 w 12114253"/>
              <a:gd name="connsiteY5" fmla="*/ 3523848 h 6231137"/>
              <a:gd name="connsiteX6" fmla="*/ 148480 w 12114253"/>
              <a:gd name="connsiteY6" fmla="*/ 5930841 h 6231137"/>
              <a:gd name="connsiteX7" fmla="*/ 2638911 w 12114253"/>
              <a:gd name="connsiteY7" fmla="*/ 5933377 h 6231137"/>
              <a:gd name="connsiteX8" fmla="*/ 4243632 w 12114253"/>
              <a:gd name="connsiteY8" fmla="*/ 5908315 h 6231137"/>
              <a:gd name="connsiteX9" fmla="*/ 5214933 w 12114253"/>
              <a:gd name="connsiteY9" fmla="*/ 5924178 h 6231137"/>
              <a:gd name="connsiteX10" fmla="*/ 5698691 w 12114253"/>
              <a:gd name="connsiteY10" fmla="*/ 6231137 h 6231137"/>
              <a:gd name="connsiteX11" fmla="*/ 5971194 w 12114253"/>
              <a:gd name="connsiteY11" fmla="*/ 5908409 h 6231137"/>
              <a:gd name="connsiteX12" fmla="*/ 9098386 w 12114253"/>
              <a:gd name="connsiteY12" fmla="*/ 5911624 h 6231137"/>
              <a:gd name="connsiteX13" fmla="*/ 10007288 w 12114253"/>
              <a:gd name="connsiteY13" fmla="*/ 5914499 h 6231137"/>
              <a:gd name="connsiteX14" fmla="*/ 10927227 w 12114253"/>
              <a:gd name="connsiteY14" fmla="*/ 5922366 h 6231137"/>
              <a:gd name="connsiteX15" fmla="*/ 12085310 w 12114253"/>
              <a:gd name="connsiteY15" fmla="*/ 5921320 h 6231137"/>
              <a:gd name="connsiteX16" fmla="*/ 12063456 w 12114253"/>
              <a:gd name="connsiteY16" fmla="*/ 2621674 h 6231137"/>
              <a:gd name="connsiteX17" fmla="*/ 12054104 w 12114253"/>
              <a:gd name="connsiteY17" fmla="*/ 176313 h 6231137"/>
              <a:gd name="connsiteX18" fmla="*/ 11289537 w 12114253"/>
              <a:gd name="connsiteY18" fmla="*/ 107615 h 6231137"/>
              <a:gd name="connsiteX19" fmla="*/ 10259313 w 12114253"/>
              <a:gd name="connsiteY19" fmla="*/ 101059 h 6231137"/>
              <a:gd name="connsiteX20" fmla="*/ 7599878 w 12114253"/>
              <a:gd name="connsiteY20" fmla="*/ 75910 h 6231137"/>
              <a:gd name="connsiteX21" fmla="*/ 1892744 w 12114253"/>
              <a:gd name="connsiteY21" fmla="*/ 0 h 6231137"/>
              <a:gd name="connsiteX0" fmla="*/ 1892744 w 12114253"/>
              <a:gd name="connsiteY0" fmla="*/ 0 h 6231137"/>
              <a:gd name="connsiteX1" fmla="*/ 304663 w 12114253"/>
              <a:gd name="connsiteY1" fmla="*/ 10761 h 6231137"/>
              <a:gd name="connsiteX2" fmla="*/ 0 w 12114253"/>
              <a:gd name="connsiteY2" fmla="*/ 47942 h 6231137"/>
              <a:gd name="connsiteX3" fmla="*/ 0 w 12114253"/>
              <a:gd name="connsiteY3" fmla="*/ 909146 h 6231137"/>
              <a:gd name="connsiteX4" fmla="*/ 4597 w 12114253"/>
              <a:gd name="connsiteY4" fmla="*/ 909146 h 6231137"/>
              <a:gd name="connsiteX5" fmla="*/ 88972 w 12114253"/>
              <a:gd name="connsiteY5" fmla="*/ 3523848 h 6231137"/>
              <a:gd name="connsiteX6" fmla="*/ 148480 w 12114253"/>
              <a:gd name="connsiteY6" fmla="*/ 5930841 h 6231137"/>
              <a:gd name="connsiteX7" fmla="*/ 2638911 w 12114253"/>
              <a:gd name="connsiteY7" fmla="*/ 5933377 h 6231137"/>
              <a:gd name="connsiteX8" fmla="*/ 4243632 w 12114253"/>
              <a:gd name="connsiteY8" fmla="*/ 5908315 h 6231137"/>
              <a:gd name="connsiteX9" fmla="*/ 5214933 w 12114253"/>
              <a:gd name="connsiteY9" fmla="*/ 5924178 h 6231137"/>
              <a:gd name="connsiteX10" fmla="*/ 5698691 w 12114253"/>
              <a:gd name="connsiteY10" fmla="*/ 6231137 h 6231137"/>
              <a:gd name="connsiteX11" fmla="*/ 5971194 w 12114253"/>
              <a:gd name="connsiteY11" fmla="*/ 5908409 h 6231137"/>
              <a:gd name="connsiteX12" fmla="*/ 9098386 w 12114253"/>
              <a:gd name="connsiteY12" fmla="*/ 5911624 h 6231137"/>
              <a:gd name="connsiteX13" fmla="*/ 10007288 w 12114253"/>
              <a:gd name="connsiteY13" fmla="*/ 5914499 h 6231137"/>
              <a:gd name="connsiteX14" fmla="*/ 10927227 w 12114253"/>
              <a:gd name="connsiteY14" fmla="*/ 5922366 h 6231137"/>
              <a:gd name="connsiteX15" fmla="*/ 12085310 w 12114253"/>
              <a:gd name="connsiteY15" fmla="*/ 5921320 h 6231137"/>
              <a:gd name="connsiteX16" fmla="*/ 12063456 w 12114253"/>
              <a:gd name="connsiteY16" fmla="*/ 2621674 h 6231137"/>
              <a:gd name="connsiteX17" fmla="*/ 12054104 w 12114253"/>
              <a:gd name="connsiteY17" fmla="*/ 176313 h 6231137"/>
              <a:gd name="connsiteX18" fmla="*/ 11289537 w 12114253"/>
              <a:gd name="connsiteY18" fmla="*/ 107615 h 6231137"/>
              <a:gd name="connsiteX19" fmla="*/ 10259313 w 12114253"/>
              <a:gd name="connsiteY19" fmla="*/ 101059 h 6231137"/>
              <a:gd name="connsiteX20" fmla="*/ 7599878 w 12114253"/>
              <a:gd name="connsiteY20" fmla="*/ 75910 h 6231137"/>
              <a:gd name="connsiteX21" fmla="*/ 1892744 w 12114253"/>
              <a:gd name="connsiteY21" fmla="*/ 0 h 6231137"/>
              <a:gd name="connsiteX0" fmla="*/ 1892744 w 12114253"/>
              <a:gd name="connsiteY0" fmla="*/ 0 h 6231137"/>
              <a:gd name="connsiteX1" fmla="*/ 304663 w 12114253"/>
              <a:gd name="connsiteY1" fmla="*/ 10761 h 6231137"/>
              <a:gd name="connsiteX2" fmla="*/ 0 w 12114253"/>
              <a:gd name="connsiteY2" fmla="*/ 47942 h 6231137"/>
              <a:gd name="connsiteX3" fmla="*/ 0 w 12114253"/>
              <a:gd name="connsiteY3" fmla="*/ 909146 h 6231137"/>
              <a:gd name="connsiteX4" fmla="*/ 4597 w 12114253"/>
              <a:gd name="connsiteY4" fmla="*/ 909146 h 6231137"/>
              <a:gd name="connsiteX5" fmla="*/ 88972 w 12114253"/>
              <a:gd name="connsiteY5" fmla="*/ 3523848 h 6231137"/>
              <a:gd name="connsiteX6" fmla="*/ 148480 w 12114253"/>
              <a:gd name="connsiteY6" fmla="*/ 5930841 h 6231137"/>
              <a:gd name="connsiteX7" fmla="*/ 2638911 w 12114253"/>
              <a:gd name="connsiteY7" fmla="*/ 5933377 h 6231137"/>
              <a:gd name="connsiteX8" fmla="*/ 4243632 w 12114253"/>
              <a:gd name="connsiteY8" fmla="*/ 5908315 h 6231137"/>
              <a:gd name="connsiteX9" fmla="*/ 5214933 w 12114253"/>
              <a:gd name="connsiteY9" fmla="*/ 5924178 h 6231137"/>
              <a:gd name="connsiteX10" fmla="*/ 5698691 w 12114253"/>
              <a:gd name="connsiteY10" fmla="*/ 6231137 h 6231137"/>
              <a:gd name="connsiteX11" fmla="*/ 5971194 w 12114253"/>
              <a:gd name="connsiteY11" fmla="*/ 5908409 h 6231137"/>
              <a:gd name="connsiteX12" fmla="*/ 9098386 w 12114253"/>
              <a:gd name="connsiteY12" fmla="*/ 5911624 h 6231137"/>
              <a:gd name="connsiteX13" fmla="*/ 10007288 w 12114253"/>
              <a:gd name="connsiteY13" fmla="*/ 5914499 h 6231137"/>
              <a:gd name="connsiteX14" fmla="*/ 10927227 w 12114253"/>
              <a:gd name="connsiteY14" fmla="*/ 5922366 h 6231137"/>
              <a:gd name="connsiteX15" fmla="*/ 12085310 w 12114253"/>
              <a:gd name="connsiteY15" fmla="*/ 5921320 h 6231137"/>
              <a:gd name="connsiteX16" fmla="*/ 12063456 w 12114253"/>
              <a:gd name="connsiteY16" fmla="*/ 2621674 h 6231137"/>
              <a:gd name="connsiteX17" fmla="*/ 12054104 w 12114253"/>
              <a:gd name="connsiteY17" fmla="*/ 176313 h 6231137"/>
              <a:gd name="connsiteX18" fmla="*/ 11289537 w 12114253"/>
              <a:gd name="connsiteY18" fmla="*/ 107615 h 6231137"/>
              <a:gd name="connsiteX19" fmla="*/ 10259313 w 12114253"/>
              <a:gd name="connsiteY19" fmla="*/ 101059 h 6231137"/>
              <a:gd name="connsiteX20" fmla="*/ 7599878 w 12114253"/>
              <a:gd name="connsiteY20" fmla="*/ 75910 h 6231137"/>
              <a:gd name="connsiteX21" fmla="*/ 1892744 w 12114253"/>
              <a:gd name="connsiteY21" fmla="*/ 0 h 6231137"/>
              <a:gd name="connsiteX0" fmla="*/ 1892744 w 12114253"/>
              <a:gd name="connsiteY0" fmla="*/ 0 h 6231137"/>
              <a:gd name="connsiteX1" fmla="*/ 304663 w 12114253"/>
              <a:gd name="connsiteY1" fmla="*/ 10761 h 6231137"/>
              <a:gd name="connsiteX2" fmla="*/ 0 w 12114253"/>
              <a:gd name="connsiteY2" fmla="*/ 47942 h 6231137"/>
              <a:gd name="connsiteX3" fmla="*/ 0 w 12114253"/>
              <a:gd name="connsiteY3" fmla="*/ 909146 h 6231137"/>
              <a:gd name="connsiteX4" fmla="*/ 4597 w 12114253"/>
              <a:gd name="connsiteY4" fmla="*/ 909146 h 6231137"/>
              <a:gd name="connsiteX5" fmla="*/ 88972 w 12114253"/>
              <a:gd name="connsiteY5" fmla="*/ 3523848 h 6231137"/>
              <a:gd name="connsiteX6" fmla="*/ 148480 w 12114253"/>
              <a:gd name="connsiteY6" fmla="*/ 5930841 h 6231137"/>
              <a:gd name="connsiteX7" fmla="*/ 2638911 w 12114253"/>
              <a:gd name="connsiteY7" fmla="*/ 5933377 h 6231137"/>
              <a:gd name="connsiteX8" fmla="*/ 4243632 w 12114253"/>
              <a:gd name="connsiteY8" fmla="*/ 5908315 h 6231137"/>
              <a:gd name="connsiteX9" fmla="*/ 5214933 w 12114253"/>
              <a:gd name="connsiteY9" fmla="*/ 5924178 h 6231137"/>
              <a:gd name="connsiteX10" fmla="*/ 5698691 w 12114253"/>
              <a:gd name="connsiteY10" fmla="*/ 6231137 h 6231137"/>
              <a:gd name="connsiteX11" fmla="*/ 5971194 w 12114253"/>
              <a:gd name="connsiteY11" fmla="*/ 5908409 h 6231137"/>
              <a:gd name="connsiteX12" fmla="*/ 9098386 w 12114253"/>
              <a:gd name="connsiteY12" fmla="*/ 5911624 h 6231137"/>
              <a:gd name="connsiteX13" fmla="*/ 10007288 w 12114253"/>
              <a:gd name="connsiteY13" fmla="*/ 5914499 h 6231137"/>
              <a:gd name="connsiteX14" fmla="*/ 10927227 w 12114253"/>
              <a:gd name="connsiteY14" fmla="*/ 5922366 h 6231137"/>
              <a:gd name="connsiteX15" fmla="*/ 12085310 w 12114253"/>
              <a:gd name="connsiteY15" fmla="*/ 5921320 h 6231137"/>
              <a:gd name="connsiteX16" fmla="*/ 12063456 w 12114253"/>
              <a:gd name="connsiteY16" fmla="*/ 2621674 h 6231137"/>
              <a:gd name="connsiteX17" fmla="*/ 12054104 w 12114253"/>
              <a:gd name="connsiteY17" fmla="*/ 176313 h 6231137"/>
              <a:gd name="connsiteX18" fmla="*/ 11289537 w 12114253"/>
              <a:gd name="connsiteY18" fmla="*/ 107615 h 6231137"/>
              <a:gd name="connsiteX19" fmla="*/ 10259313 w 12114253"/>
              <a:gd name="connsiteY19" fmla="*/ 101059 h 6231137"/>
              <a:gd name="connsiteX20" fmla="*/ 7599878 w 12114253"/>
              <a:gd name="connsiteY20" fmla="*/ 75910 h 6231137"/>
              <a:gd name="connsiteX21" fmla="*/ 1892744 w 12114253"/>
              <a:gd name="connsiteY21" fmla="*/ 0 h 6231137"/>
              <a:gd name="connsiteX0" fmla="*/ 1892744 w 12114253"/>
              <a:gd name="connsiteY0" fmla="*/ 0 h 6231137"/>
              <a:gd name="connsiteX1" fmla="*/ 304663 w 12114253"/>
              <a:gd name="connsiteY1" fmla="*/ 10761 h 6231137"/>
              <a:gd name="connsiteX2" fmla="*/ 0 w 12114253"/>
              <a:gd name="connsiteY2" fmla="*/ 47942 h 6231137"/>
              <a:gd name="connsiteX3" fmla="*/ 0 w 12114253"/>
              <a:gd name="connsiteY3" fmla="*/ 909146 h 6231137"/>
              <a:gd name="connsiteX4" fmla="*/ 4597 w 12114253"/>
              <a:gd name="connsiteY4" fmla="*/ 909146 h 6231137"/>
              <a:gd name="connsiteX5" fmla="*/ 88972 w 12114253"/>
              <a:gd name="connsiteY5" fmla="*/ 3523848 h 6231137"/>
              <a:gd name="connsiteX6" fmla="*/ 148480 w 12114253"/>
              <a:gd name="connsiteY6" fmla="*/ 5930841 h 6231137"/>
              <a:gd name="connsiteX7" fmla="*/ 2589937 w 12114253"/>
              <a:gd name="connsiteY7" fmla="*/ 5929698 h 6231137"/>
              <a:gd name="connsiteX8" fmla="*/ 4243632 w 12114253"/>
              <a:gd name="connsiteY8" fmla="*/ 5908315 h 6231137"/>
              <a:gd name="connsiteX9" fmla="*/ 5214933 w 12114253"/>
              <a:gd name="connsiteY9" fmla="*/ 5924178 h 6231137"/>
              <a:gd name="connsiteX10" fmla="*/ 5698691 w 12114253"/>
              <a:gd name="connsiteY10" fmla="*/ 6231137 h 6231137"/>
              <a:gd name="connsiteX11" fmla="*/ 5971194 w 12114253"/>
              <a:gd name="connsiteY11" fmla="*/ 5908409 h 6231137"/>
              <a:gd name="connsiteX12" fmla="*/ 9098386 w 12114253"/>
              <a:gd name="connsiteY12" fmla="*/ 5911624 h 6231137"/>
              <a:gd name="connsiteX13" fmla="*/ 10007288 w 12114253"/>
              <a:gd name="connsiteY13" fmla="*/ 5914499 h 6231137"/>
              <a:gd name="connsiteX14" fmla="*/ 10927227 w 12114253"/>
              <a:gd name="connsiteY14" fmla="*/ 5922366 h 6231137"/>
              <a:gd name="connsiteX15" fmla="*/ 12085310 w 12114253"/>
              <a:gd name="connsiteY15" fmla="*/ 5921320 h 6231137"/>
              <a:gd name="connsiteX16" fmla="*/ 12063456 w 12114253"/>
              <a:gd name="connsiteY16" fmla="*/ 2621674 h 6231137"/>
              <a:gd name="connsiteX17" fmla="*/ 12054104 w 12114253"/>
              <a:gd name="connsiteY17" fmla="*/ 176313 h 6231137"/>
              <a:gd name="connsiteX18" fmla="*/ 11289537 w 12114253"/>
              <a:gd name="connsiteY18" fmla="*/ 107615 h 6231137"/>
              <a:gd name="connsiteX19" fmla="*/ 10259313 w 12114253"/>
              <a:gd name="connsiteY19" fmla="*/ 101059 h 6231137"/>
              <a:gd name="connsiteX20" fmla="*/ 7599878 w 12114253"/>
              <a:gd name="connsiteY20" fmla="*/ 75910 h 6231137"/>
              <a:gd name="connsiteX21" fmla="*/ 1892744 w 12114253"/>
              <a:gd name="connsiteY21" fmla="*/ 0 h 6231137"/>
              <a:gd name="connsiteX0" fmla="*/ 1892744 w 12114253"/>
              <a:gd name="connsiteY0" fmla="*/ 0 h 6231137"/>
              <a:gd name="connsiteX1" fmla="*/ 304663 w 12114253"/>
              <a:gd name="connsiteY1" fmla="*/ 10761 h 6231137"/>
              <a:gd name="connsiteX2" fmla="*/ 0 w 12114253"/>
              <a:gd name="connsiteY2" fmla="*/ 47942 h 6231137"/>
              <a:gd name="connsiteX3" fmla="*/ 0 w 12114253"/>
              <a:gd name="connsiteY3" fmla="*/ 909146 h 6231137"/>
              <a:gd name="connsiteX4" fmla="*/ 4597 w 12114253"/>
              <a:gd name="connsiteY4" fmla="*/ 909146 h 6231137"/>
              <a:gd name="connsiteX5" fmla="*/ 88972 w 12114253"/>
              <a:gd name="connsiteY5" fmla="*/ 3523848 h 6231137"/>
              <a:gd name="connsiteX6" fmla="*/ 148480 w 12114253"/>
              <a:gd name="connsiteY6" fmla="*/ 5930841 h 6231137"/>
              <a:gd name="connsiteX7" fmla="*/ 2589937 w 12114253"/>
              <a:gd name="connsiteY7" fmla="*/ 5929698 h 6231137"/>
              <a:gd name="connsiteX8" fmla="*/ 4243632 w 12114253"/>
              <a:gd name="connsiteY8" fmla="*/ 5908315 h 6231137"/>
              <a:gd name="connsiteX9" fmla="*/ 5214933 w 12114253"/>
              <a:gd name="connsiteY9" fmla="*/ 5924178 h 6231137"/>
              <a:gd name="connsiteX10" fmla="*/ 5698691 w 12114253"/>
              <a:gd name="connsiteY10" fmla="*/ 6231137 h 6231137"/>
              <a:gd name="connsiteX11" fmla="*/ 5971194 w 12114253"/>
              <a:gd name="connsiteY11" fmla="*/ 5908409 h 6231137"/>
              <a:gd name="connsiteX12" fmla="*/ 9098386 w 12114253"/>
              <a:gd name="connsiteY12" fmla="*/ 5911624 h 6231137"/>
              <a:gd name="connsiteX13" fmla="*/ 10007288 w 12114253"/>
              <a:gd name="connsiteY13" fmla="*/ 5914499 h 6231137"/>
              <a:gd name="connsiteX14" fmla="*/ 10927227 w 12114253"/>
              <a:gd name="connsiteY14" fmla="*/ 5922366 h 6231137"/>
              <a:gd name="connsiteX15" fmla="*/ 12085310 w 12114253"/>
              <a:gd name="connsiteY15" fmla="*/ 5921320 h 6231137"/>
              <a:gd name="connsiteX16" fmla="*/ 12063456 w 12114253"/>
              <a:gd name="connsiteY16" fmla="*/ 2621674 h 6231137"/>
              <a:gd name="connsiteX17" fmla="*/ 12054104 w 12114253"/>
              <a:gd name="connsiteY17" fmla="*/ 176313 h 6231137"/>
              <a:gd name="connsiteX18" fmla="*/ 11289537 w 12114253"/>
              <a:gd name="connsiteY18" fmla="*/ 107615 h 6231137"/>
              <a:gd name="connsiteX19" fmla="*/ 10259313 w 12114253"/>
              <a:gd name="connsiteY19" fmla="*/ 101059 h 6231137"/>
              <a:gd name="connsiteX20" fmla="*/ 7599878 w 12114253"/>
              <a:gd name="connsiteY20" fmla="*/ 75910 h 6231137"/>
              <a:gd name="connsiteX21" fmla="*/ 1892744 w 12114253"/>
              <a:gd name="connsiteY21" fmla="*/ 0 h 6231137"/>
              <a:gd name="connsiteX0" fmla="*/ 1892744 w 12114253"/>
              <a:gd name="connsiteY0" fmla="*/ 0 h 6231137"/>
              <a:gd name="connsiteX1" fmla="*/ 304663 w 12114253"/>
              <a:gd name="connsiteY1" fmla="*/ 10761 h 6231137"/>
              <a:gd name="connsiteX2" fmla="*/ 0 w 12114253"/>
              <a:gd name="connsiteY2" fmla="*/ 47942 h 6231137"/>
              <a:gd name="connsiteX3" fmla="*/ 0 w 12114253"/>
              <a:gd name="connsiteY3" fmla="*/ 909146 h 6231137"/>
              <a:gd name="connsiteX4" fmla="*/ 4597 w 12114253"/>
              <a:gd name="connsiteY4" fmla="*/ 909146 h 6231137"/>
              <a:gd name="connsiteX5" fmla="*/ 88972 w 12114253"/>
              <a:gd name="connsiteY5" fmla="*/ 3523848 h 6231137"/>
              <a:gd name="connsiteX6" fmla="*/ 148480 w 12114253"/>
              <a:gd name="connsiteY6" fmla="*/ 5930841 h 6231137"/>
              <a:gd name="connsiteX7" fmla="*/ 2589937 w 12114253"/>
              <a:gd name="connsiteY7" fmla="*/ 5929698 h 6231137"/>
              <a:gd name="connsiteX8" fmla="*/ 4243632 w 12114253"/>
              <a:gd name="connsiteY8" fmla="*/ 5908315 h 6231137"/>
              <a:gd name="connsiteX9" fmla="*/ 5214933 w 12114253"/>
              <a:gd name="connsiteY9" fmla="*/ 5924178 h 6231137"/>
              <a:gd name="connsiteX10" fmla="*/ 5698691 w 12114253"/>
              <a:gd name="connsiteY10" fmla="*/ 6231137 h 6231137"/>
              <a:gd name="connsiteX11" fmla="*/ 5971194 w 12114253"/>
              <a:gd name="connsiteY11" fmla="*/ 5908409 h 6231137"/>
              <a:gd name="connsiteX12" fmla="*/ 9098386 w 12114253"/>
              <a:gd name="connsiteY12" fmla="*/ 5911624 h 6231137"/>
              <a:gd name="connsiteX13" fmla="*/ 10007288 w 12114253"/>
              <a:gd name="connsiteY13" fmla="*/ 5914499 h 6231137"/>
              <a:gd name="connsiteX14" fmla="*/ 10927227 w 12114253"/>
              <a:gd name="connsiteY14" fmla="*/ 5922366 h 6231137"/>
              <a:gd name="connsiteX15" fmla="*/ 12085310 w 12114253"/>
              <a:gd name="connsiteY15" fmla="*/ 5921320 h 6231137"/>
              <a:gd name="connsiteX16" fmla="*/ 12063456 w 12114253"/>
              <a:gd name="connsiteY16" fmla="*/ 2621674 h 6231137"/>
              <a:gd name="connsiteX17" fmla="*/ 12054104 w 12114253"/>
              <a:gd name="connsiteY17" fmla="*/ 176313 h 6231137"/>
              <a:gd name="connsiteX18" fmla="*/ 11289537 w 12114253"/>
              <a:gd name="connsiteY18" fmla="*/ 107615 h 6231137"/>
              <a:gd name="connsiteX19" fmla="*/ 10259313 w 12114253"/>
              <a:gd name="connsiteY19" fmla="*/ 101059 h 6231137"/>
              <a:gd name="connsiteX20" fmla="*/ 7599878 w 12114253"/>
              <a:gd name="connsiteY20" fmla="*/ 75910 h 6231137"/>
              <a:gd name="connsiteX21" fmla="*/ 1892744 w 12114253"/>
              <a:gd name="connsiteY21" fmla="*/ 0 h 6231137"/>
              <a:gd name="connsiteX0" fmla="*/ 1892744 w 12114253"/>
              <a:gd name="connsiteY0" fmla="*/ 0 h 6231137"/>
              <a:gd name="connsiteX1" fmla="*/ 304663 w 12114253"/>
              <a:gd name="connsiteY1" fmla="*/ 10761 h 6231137"/>
              <a:gd name="connsiteX2" fmla="*/ 0 w 12114253"/>
              <a:gd name="connsiteY2" fmla="*/ 47942 h 6231137"/>
              <a:gd name="connsiteX3" fmla="*/ 0 w 12114253"/>
              <a:gd name="connsiteY3" fmla="*/ 909146 h 6231137"/>
              <a:gd name="connsiteX4" fmla="*/ 4597 w 12114253"/>
              <a:gd name="connsiteY4" fmla="*/ 909146 h 6231137"/>
              <a:gd name="connsiteX5" fmla="*/ 88972 w 12114253"/>
              <a:gd name="connsiteY5" fmla="*/ 3523848 h 6231137"/>
              <a:gd name="connsiteX6" fmla="*/ 148480 w 12114253"/>
              <a:gd name="connsiteY6" fmla="*/ 5930841 h 6231137"/>
              <a:gd name="connsiteX7" fmla="*/ 2589937 w 12114253"/>
              <a:gd name="connsiteY7" fmla="*/ 5929698 h 6231137"/>
              <a:gd name="connsiteX8" fmla="*/ 4243632 w 12114253"/>
              <a:gd name="connsiteY8" fmla="*/ 5908315 h 6231137"/>
              <a:gd name="connsiteX9" fmla="*/ 5214933 w 12114253"/>
              <a:gd name="connsiteY9" fmla="*/ 5924178 h 6231137"/>
              <a:gd name="connsiteX10" fmla="*/ 5698691 w 12114253"/>
              <a:gd name="connsiteY10" fmla="*/ 6231137 h 6231137"/>
              <a:gd name="connsiteX11" fmla="*/ 5971194 w 12114253"/>
              <a:gd name="connsiteY11" fmla="*/ 5908409 h 6231137"/>
              <a:gd name="connsiteX12" fmla="*/ 9098386 w 12114253"/>
              <a:gd name="connsiteY12" fmla="*/ 5911624 h 6231137"/>
              <a:gd name="connsiteX13" fmla="*/ 10007288 w 12114253"/>
              <a:gd name="connsiteY13" fmla="*/ 5914499 h 6231137"/>
              <a:gd name="connsiteX14" fmla="*/ 10927227 w 12114253"/>
              <a:gd name="connsiteY14" fmla="*/ 5922366 h 6231137"/>
              <a:gd name="connsiteX15" fmla="*/ 12085310 w 12114253"/>
              <a:gd name="connsiteY15" fmla="*/ 5921320 h 6231137"/>
              <a:gd name="connsiteX16" fmla="*/ 12063456 w 12114253"/>
              <a:gd name="connsiteY16" fmla="*/ 2621674 h 6231137"/>
              <a:gd name="connsiteX17" fmla="*/ 12054104 w 12114253"/>
              <a:gd name="connsiteY17" fmla="*/ 176313 h 6231137"/>
              <a:gd name="connsiteX18" fmla="*/ 11289537 w 12114253"/>
              <a:gd name="connsiteY18" fmla="*/ 107615 h 6231137"/>
              <a:gd name="connsiteX19" fmla="*/ 10259313 w 12114253"/>
              <a:gd name="connsiteY19" fmla="*/ 101059 h 6231137"/>
              <a:gd name="connsiteX20" fmla="*/ 7599878 w 12114253"/>
              <a:gd name="connsiteY20" fmla="*/ 75910 h 6231137"/>
              <a:gd name="connsiteX21" fmla="*/ 1892744 w 12114253"/>
              <a:gd name="connsiteY21" fmla="*/ 0 h 6231137"/>
              <a:gd name="connsiteX0" fmla="*/ 1952198 w 12173707"/>
              <a:gd name="connsiteY0" fmla="*/ 0 h 6231137"/>
              <a:gd name="connsiteX1" fmla="*/ 364117 w 12173707"/>
              <a:gd name="connsiteY1" fmla="*/ 10761 h 6231137"/>
              <a:gd name="connsiteX2" fmla="*/ 59454 w 12173707"/>
              <a:gd name="connsiteY2" fmla="*/ 47942 h 6231137"/>
              <a:gd name="connsiteX3" fmla="*/ 59454 w 12173707"/>
              <a:gd name="connsiteY3" fmla="*/ 909146 h 6231137"/>
              <a:gd name="connsiteX4" fmla="*/ 64051 w 12173707"/>
              <a:gd name="connsiteY4" fmla="*/ 909146 h 6231137"/>
              <a:gd name="connsiteX5" fmla="*/ 148426 w 12173707"/>
              <a:gd name="connsiteY5" fmla="*/ 3523848 h 6231137"/>
              <a:gd name="connsiteX6" fmla="*/ 41689 w 12173707"/>
              <a:gd name="connsiteY6" fmla="*/ 5941555 h 6231137"/>
              <a:gd name="connsiteX7" fmla="*/ 2649391 w 12173707"/>
              <a:gd name="connsiteY7" fmla="*/ 5929698 h 6231137"/>
              <a:gd name="connsiteX8" fmla="*/ 4303086 w 12173707"/>
              <a:gd name="connsiteY8" fmla="*/ 5908315 h 6231137"/>
              <a:gd name="connsiteX9" fmla="*/ 5274387 w 12173707"/>
              <a:gd name="connsiteY9" fmla="*/ 5924178 h 6231137"/>
              <a:gd name="connsiteX10" fmla="*/ 5758145 w 12173707"/>
              <a:gd name="connsiteY10" fmla="*/ 6231137 h 6231137"/>
              <a:gd name="connsiteX11" fmla="*/ 6030648 w 12173707"/>
              <a:gd name="connsiteY11" fmla="*/ 5908409 h 6231137"/>
              <a:gd name="connsiteX12" fmla="*/ 9157840 w 12173707"/>
              <a:gd name="connsiteY12" fmla="*/ 5911624 h 6231137"/>
              <a:gd name="connsiteX13" fmla="*/ 10066742 w 12173707"/>
              <a:gd name="connsiteY13" fmla="*/ 5914499 h 6231137"/>
              <a:gd name="connsiteX14" fmla="*/ 10986681 w 12173707"/>
              <a:gd name="connsiteY14" fmla="*/ 5922366 h 6231137"/>
              <a:gd name="connsiteX15" fmla="*/ 12144764 w 12173707"/>
              <a:gd name="connsiteY15" fmla="*/ 5921320 h 6231137"/>
              <a:gd name="connsiteX16" fmla="*/ 12122910 w 12173707"/>
              <a:gd name="connsiteY16" fmla="*/ 2621674 h 6231137"/>
              <a:gd name="connsiteX17" fmla="*/ 12113558 w 12173707"/>
              <a:gd name="connsiteY17" fmla="*/ 176313 h 6231137"/>
              <a:gd name="connsiteX18" fmla="*/ 11348991 w 12173707"/>
              <a:gd name="connsiteY18" fmla="*/ 107615 h 6231137"/>
              <a:gd name="connsiteX19" fmla="*/ 10318767 w 12173707"/>
              <a:gd name="connsiteY19" fmla="*/ 101059 h 6231137"/>
              <a:gd name="connsiteX20" fmla="*/ 7659332 w 12173707"/>
              <a:gd name="connsiteY20" fmla="*/ 75910 h 6231137"/>
              <a:gd name="connsiteX21" fmla="*/ 1952198 w 12173707"/>
              <a:gd name="connsiteY21" fmla="*/ 0 h 6231137"/>
              <a:gd name="connsiteX0" fmla="*/ 1979615 w 12201124"/>
              <a:gd name="connsiteY0" fmla="*/ 0 h 6231137"/>
              <a:gd name="connsiteX1" fmla="*/ 391534 w 12201124"/>
              <a:gd name="connsiteY1" fmla="*/ 10761 h 6231137"/>
              <a:gd name="connsiteX2" fmla="*/ 86871 w 12201124"/>
              <a:gd name="connsiteY2" fmla="*/ 47942 h 6231137"/>
              <a:gd name="connsiteX3" fmla="*/ 86871 w 12201124"/>
              <a:gd name="connsiteY3" fmla="*/ 909146 h 6231137"/>
              <a:gd name="connsiteX4" fmla="*/ 91468 w 12201124"/>
              <a:gd name="connsiteY4" fmla="*/ 909146 h 6231137"/>
              <a:gd name="connsiteX5" fmla="*/ 33349 w 12201124"/>
              <a:gd name="connsiteY5" fmla="*/ 3534559 h 6231137"/>
              <a:gd name="connsiteX6" fmla="*/ 69106 w 12201124"/>
              <a:gd name="connsiteY6" fmla="*/ 5941555 h 6231137"/>
              <a:gd name="connsiteX7" fmla="*/ 2676808 w 12201124"/>
              <a:gd name="connsiteY7" fmla="*/ 5929698 h 6231137"/>
              <a:gd name="connsiteX8" fmla="*/ 4330503 w 12201124"/>
              <a:gd name="connsiteY8" fmla="*/ 5908315 h 6231137"/>
              <a:gd name="connsiteX9" fmla="*/ 5301804 w 12201124"/>
              <a:gd name="connsiteY9" fmla="*/ 5924178 h 6231137"/>
              <a:gd name="connsiteX10" fmla="*/ 5785562 w 12201124"/>
              <a:gd name="connsiteY10" fmla="*/ 6231137 h 6231137"/>
              <a:gd name="connsiteX11" fmla="*/ 6058065 w 12201124"/>
              <a:gd name="connsiteY11" fmla="*/ 5908409 h 6231137"/>
              <a:gd name="connsiteX12" fmla="*/ 9185257 w 12201124"/>
              <a:gd name="connsiteY12" fmla="*/ 5911624 h 6231137"/>
              <a:gd name="connsiteX13" fmla="*/ 10094159 w 12201124"/>
              <a:gd name="connsiteY13" fmla="*/ 5914499 h 6231137"/>
              <a:gd name="connsiteX14" fmla="*/ 11014098 w 12201124"/>
              <a:gd name="connsiteY14" fmla="*/ 5922366 h 6231137"/>
              <a:gd name="connsiteX15" fmla="*/ 12172181 w 12201124"/>
              <a:gd name="connsiteY15" fmla="*/ 5921320 h 6231137"/>
              <a:gd name="connsiteX16" fmla="*/ 12150327 w 12201124"/>
              <a:gd name="connsiteY16" fmla="*/ 2621674 h 6231137"/>
              <a:gd name="connsiteX17" fmla="*/ 12140975 w 12201124"/>
              <a:gd name="connsiteY17" fmla="*/ 176313 h 6231137"/>
              <a:gd name="connsiteX18" fmla="*/ 11376408 w 12201124"/>
              <a:gd name="connsiteY18" fmla="*/ 107615 h 6231137"/>
              <a:gd name="connsiteX19" fmla="*/ 10346184 w 12201124"/>
              <a:gd name="connsiteY19" fmla="*/ 101059 h 6231137"/>
              <a:gd name="connsiteX20" fmla="*/ 7686749 w 12201124"/>
              <a:gd name="connsiteY20" fmla="*/ 75910 h 6231137"/>
              <a:gd name="connsiteX21" fmla="*/ 1979615 w 12201124"/>
              <a:gd name="connsiteY21" fmla="*/ 0 h 6231137"/>
              <a:gd name="connsiteX0" fmla="*/ 1979615 w 12201124"/>
              <a:gd name="connsiteY0" fmla="*/ 0 h 6231137"/>
              <a:gd name="connsiteX1" fmla="*/ 391534 w 12201124"/>
              <a:gd name="connsiteY1" fmla="*/ 10761 h 6231137"/>
              <a:gd name="connsiteX2" fmla="*/ 86871 w 12201124"/>
              <a:gd name="connsiteY2" fmla="*/ 47942 h 6231137"/>
              <a:gd name="connsiteX3" fmla="*/ 86871 w 12201124"/>
              <a:gd name="connsiteY3" fmla="*/ 909146 h 6231137"/>
              <a:gd name="connsiteX4" fmla="*/ 91468 w 12201124"/>
              <a:gd name="connsiteY4" fmla="*/ 909146 h 6231137"/>
              <a:gd name="connsiteX5" fmla="*/ 33348 w 12201124"/>
              <a:gd name="connsiteY5" fmla="*/ 4337852 h 6231137"/>
              <a:gd name="connsiteX6" fmla="*/ 69106 w 12201124"/>
              <a:gd name="connsiteY6" fmla="*/ 5941555 h 6231137"/>
              <a:gd name="connsiteX7" fmla="*/ 2676808 w 12201124"/>
              <a:gd name="connsiteY7" fmla="*/ 5929698 h 6231137"/>
              <a:gd name="connsiteX8" fmla="*/ 4330503 w 12201124"/>
              <a:gd name="connsiteY8" fmla="*/ 5908315 h 6231137"/>
              <a:gd name="connsiteX9" fmla="*/ 5301804 w 12201124"/>
              <a:gd name="connsiteY9" fmla="*/ 5924178 h 6231137"/>
              <a:gd name="connsiteX10" fmla="*/ 5785562 w 12201124"/>
              <a:gd name="connsiteY10" fmla="*/ 6231137 h 6231137"/>
              <a:gd name="connsiteX11" fmla="*/ 6058065 w 12201124"/>
              <a:gd name="connsiteY11" fmla="*/ 5908409 h 6231137"/>
              <a:gd name="connsiteX12" fmla="*/ 9185257 w 12201124"/>
              <a:gd name="connsiteY12" fmla="*/ 5911624 h 6231137"/>
              <a:gd name="connsiteX13" fmla="*/ 10094159 w 12201124"/>
              <a:gd name="connsiteY13" fmla="*/ 5914499 h 6231137"/>
              <a:gd name="connsiteX14" fmla="*/ 11014098 w 12201124"/>
              <a:gd name="connsiteY14" fmla="*/ 5922366 h 6231137"/>
              <a:gd name="connsiteX15" fmla="*/ 12172181 w 12201124"/>
              <a:gd name="connsiteY15" fmla="*/ 5921320 h 6231137"/>
              <a:gd name="connsiteX16" fmla="*/ 12150327 w 12201124"/>
              <a:gd name="connsiteY16" fmla="*/ 2621674 h 6231137"/>
              <a:gd name="connsiteX17" fmla="*/ 12140975 w 12201124"/>
              <a:gd name="connsiteY17" fmla="*/ 176313 h 6231137"/>
              <a:gd name="connsiteX18" fmla="*/ 11376408 w 12201124"/>
              <a:gd name="connsiteY18" fmla="*/ 107615 h 6231137"/>
              <a:gd name="connsiteX19" fmla="*/ 10346184 w 12201124"/>
              <a:gd name="connsiteY19" fmla="*/ 101059 h 6231137"/>
              <a:gd name="connsiteX20" fmla="*/ 7686749 w 12201124"/>
              <a:gd name="connsiteY20" fmla="*/ 75910 h 6231137"/>
              <a:gd name="connsiteX21" fmla="*/ 1979615 w 12201124"/>
              <a:gd name="connsiteY21" fmla="*/ 0 h 6231137"/>
              <a:gd name="connsiteX0" fmla="*/ 1986334 w 12207843"/>
              <a:gd name="connsiteY0" fmla="*/ 0 h 6231137"/>
              <a:gd name="connsiteX1" fmla="*/ 398253 w 12207843"/>
              <a:gd name="connsiteY1" fmla="*/ 10761 h 6231137"/>
              <a:gd name="connsiteX2" fmla="*/ 93590 w 12207843"/>
              <a:gd name="connsiteY2" fmla="*/ 47942 h 6231137"/>
              <a:gd name="connsiteX3" fmla="*/ 93590 w 12207843"/>
              <a:gd name="connsiteY3" fmla="*/ 909146 h 6231137"/>
              <a:gd name="connsiteX4" fmla="*/ 98187 w 12207843"/>
              <a:gd name="connsiteY4" fmla="*/ 909146 h 6231137"/>
              <a:gd name="connsiteX5" fmla="*/ 40067 w 12207843"/>
              <a:gd name="connsiteY5" fmla="*/ 4337852 h 6231137"/>
              <a:gd name="connsiteX6" fmla="*/ 75825 w 12207843"/>
              <a:gd name="connsiteY6" fmla="*/ 5941555 h 6231137"/>
              <a:gd name="connsiteX7" fmla="*/ 2683527 w 12207843"/>
              <a:gd name="connsiteY7" fmla="*/ 5929698 h 6231137"/>
              <a:gd name="connsiteX8" fmla="*/ 4337222 w 12207843"/>
              <a:gd name="connsiteY8" fmla="*/ 5908315 h 6231137"/>
              <a:gd name="connsiteX9" fmla="*/ 5308523 w 12207843"/>
              <a:gd name="connsiteY9" fmla="*/ 5924178 h 6231137"/>
              <a:gd name="connsiteX10" fmla="*/ 5792281 w 12207843"/>
              <a:gd name="connsiteY10" fmla="*/ 6231137 h 6231137"/>
              <a:gd name="connsiteX11" fmla="*/ 6064784 w 12207843"/>
              <a:gd name="connsiteY11" fmla="*/ 5908409 h 6231137"/>
              <a:gd name="connsiteX12" fmla="*/ 9191976 w 12207843"/>
              <a:gd name="connsiteY12" fmla="*/ 5911624 h 6231137"/>
              <a:gd name="connsiteX13" fmla="*/ 10100878 w 12207843"/>
              <a:gd name="connsiteY13" fmla="*/ 5914499 h 6231137"/>
              <a:gd name="connsiteX14" fmla="*/ 11020817 w 12207843"/>
              <a:gd name="connsiteY14" fmla="*/ 5922366 h 6231137"/>
              <a:gd name="connsiteX15" fmla="*/ 12178900 w 12207843"/>
              <a:gd name="connsiteY15" fmla="*/ 5921320 h 6231137"/>
              <a:gd name="connsiteX16" fmla="*/ 12157046 w 12207843"/>
              <a:gd name="connsiteY16" fmla="*/ 2621674 h 6231137"/>
              <a:gd name="connsiteX17" fmla="*/ 12147694 w 12207843"/>
              <a:gd name="connsiteY17" fmla="*/ 176313 h 6231137"/>
              <a:gd name="connsiteX18" fmla="*/ 11383127 w 12207843"/>
              <a:gd name="connsiteY18" fmla="*/ 107615 h 6231137"/>
              <a:gd name="connsiteX19" fmla="*/ 10352903 w 12207843"/>
              <a:gd name="connsiteY19" fmla="*/ 101059 h 6231137"/>
              <a:gd name="connsiteX20" fmla="*/ 7693468 w 12207843"/>
              <a:gd name="connsiteY20" fmla="*/ 75910 h 6231137"/>
              <a:gd name="connsiteX21" fmla="*/ 1986334 w 12207843"/>
              <a:gd name="connsiteY21" fmla="*/ 0 h 6231137"/>
              <a:gd name="connsiteX0" fmla="*/ 1973709 w 12195218"/>
              <a:gd name="connsiteY0" fmla="*/ 0 h 6231137"/>
              <a:gd name="connsiteX1" fmla="*/ 385628 w 12195218"/>
              <a:gd name="connsiteY1" fmla="*/ 10761 h 6231137"/>
              <a:gd name="connsiteX2" fmla="*/ 80965 w 12195218"/>
              <a:gd name="connsiteY2" fmla="*/ 47942 h 6231137"/>
              <a:gd name="connsiteX3" fmla="*/ 80965 w 12195218"/>
              <a:gd name="connsiteY3" fmla="*/ 909146 h 6231137"/>
              <a:gd name="connsiteX4" fmla="*/ 85562 w 12195218"/>
              <a:gd name="connsiteY4" fmla="*/ 909146 h 6231137"/>
              <a:gd name="connsiteX5" fmla="*/ 27442 w 12195218"/>
              <a:gd name="connsiteY5" fmla="*/ 4337852 h 6231137"/>
              <a:gd name="connsiteX6" fmla="*/ 63200 w 12195218"/>
              <a:gd name="connsiteY6" fmla="*/ 5941555 h 6231137"/>
              <a:gd name="connsiteX7" fmla="*/ 2670902 w 12195218"/>
              <a:gd name="connsiteY7" fmla="*/ 5929698 h 6231137"/>
              <a:gd name="connsiteX8" fmla="*/ 4324597 w 12195218"/>
              <a:gd name="connsiteY8" fmla="*/ 5908315 h 6231137"/>
              <a:gd name="connsiteX9" fmla="*/ 5295898 w 12195218"/>
              <a:gd name="connsiteY9" fmla="*/ 5924178 h 6231137"/>
              <a:gd name="connsiteX10" fmla="*/ 5779656 w 12195218"/>
              <a:gd name="connsiteY10" fmla="*/ 6231137 h 6231137"/>
              <a:gd name="connsiteX11" fmla="*/ 6052159 w 12195218"/>
              <a:gd name="connsiteY11" fmla="*/ 5908409 h 6231137"/>
              <a:gd name="connsiteX12" fmla="*/ 9179351 w 12195218"/>
              <a:gd name="connsiteY12" fmla="*/ 5911624 h 6231137"/>
              <a:gd name="connsiteX13" fmla="*/ 10088253 w 12195218"/>
              <a:gd name="connsiteY13" fmla="*/ 5914499 h 6231137"/>
              <a:gd name="connsiteX14" fmla="*/ 11008192 w 12195218"/>
              <a:gd name="connsiteY14" fmla="*/ 5922366 h 6231137"/>
              <a:gd name="connsiteX15" fmla="*/ 12166275 w 12195218"/>
              <a:gd name="connsiteY15" fmla="*/ 5921320 h 6231137"/>
              <a:gd name="connsiteX16" fmla="*/ 12144421 w 12195218"/>
              <a:gd name="connsiteY16" fmla="*/ 2621674 h 6231137"/>
              <a:gd name="connsiteX17" fmla="*/ 12135069 w 12195218"/>
              <a:gd name="connsiteY17" fmla="*/ 176313 h 6231137"/>
              <a:gd name="connsiteX18" fmla="*/ 11370502 w 12195218"/>
              <a:gd name="connsiteY18" fmla="*/ 107615 h 6231137"/>
              <a:gd name="connsiteX19" fmla="*/ 10340278 w 12195218"/>
              <a:gd name="connsiteY19" fmla="*/ 101059 h 6231137"/>
              <a:gd name="connsiteX20" fmla="*/ 7680843 w 12195218"/>
              <a:gd name="connsiteY20" fmla="*/ 75910 h 6231137"/>
              <a:gd name="connsiteX21" fmla="*/ 1973709 w 12195218"/>
              <a:gd name="connsiteY21" fmla="*/ 0 h 6231137"/>
              <a:gd name="connsiteX0" fmla="*/ 1980973 w 12202482"/>
              <a:gd name="connsiteY0" fmla="*/ 0 h 6231137"/>
              <a:gd name="connsiteX1" fmla="*/ 392892 w 12202482"/>
              <a:gd name="connsiteY1" fmla="*/ 10761 h 6231137"/>
              <a:gd name="connsiteX2" fmla="*/ 88229 w 12202482"/>
              <a:gd name="connsiteY2" fmla="*/ 47942 h 6231137"/>
              <a:gd name="connsiteX3" fmla="*/ 88229 w 12202482"/>
              <a:gd name="connsiteY3" fmla="*/ 909146 h 6231137"/>
              <a:gd name="connsiteX4" fmla="*/ 92826 w 12202482"/>
              <a:gd name="connsiteY4" fmla="*/ 909146 h 6231137"/>
              <a:gd name="connsiteX5" fmla="*/ 10957 w 12202482"/>
              <a:gd name="connsiteY5" fmla="*/ 4530644 h 6231137"/>
              <a:gd name="connsiteX6" fmla="*/ 70464 w 12202482"/>
              <a:gd name="connsiteY6" fmla="*/ 5941555 h 6231137"/>
              <a:gd name="connsiteX7" fmla="*/ 2678166 w 12202482"/>
              <a:gd name="connsiteY7" fmla="*/ 5929698 h 6231137"/>
              <a:gd name="connsiteX8" fmla="*/ 4331861 w 12202482"/>
              <a:gd name="connsiteY8" fmla="*/ 5908315 h 6231137"/>
              <a:gd name="connsiteX9" fmla="*/ 5303162 w 12202482"/>
              <a:gd name="connsiteY9" fmla="*/ 5924178 h 6231137"/>
              <a:gd name="connsiteX10" fmla="*/ 5786920 w 12202482"/>
              <a:gd name="connsiteY10" fmla="*/ 6231137 h 6231137"/>
              <a:gd name="connsiteX11" fmla="*/ 6059423 w 12202482"/>
              <a:gd name="connsiteY11" fmla="*/ 5908409 h 6231137"/>
              <a:gd name="connsiteX12" fmla="*/ 9186615 w 12202482"/>
              <a:gd name="connsiteY12" fmla="*/ 5911624 h 6231137"/>
              <a:gd name="connsiteX13" fmla="*/ 10095517 w 12202482"/>
              <a:gd name="connsiteY13" fmla="*/ 5914499 h 6231137"/>
              <a:gd name="connsiteX14" fmla="*/ 11015456 w 12202482"/>
              <a:gd name="connsiteY14" fmla="*/ 5922366 h 6231137"/>
              <a:gd name="connsiteX15" fmla="*/ 12173539 w 12202482"/>
              <a:gd name="connsiteY15" fmla="*/ 5921320 h 6231137"/>
              <a:gd name="connsiteX16" fmla="*/ 12151685 w 12202482"/>
              <a:gd name="connsiteY16" fmla="*/ 2621674 h 6231137"/>
              <a:gd name="connsiteX17" fmla="*/ 12142333 w 12202482"/>
              <a:gd name="connsiteY17" fmla="*/ 176313 h 6231137"/>
              <a:gd name="connsiteX18" fmla="*/ 11377766 w 12202482"/>
              <a:gd name="connsiteY18" fmla="*/ 107615 h 6231137"/>
              <a:gd name="connsiteX19" fmla="*/ 10347542 w 12202482"/>
              <a:gd name="connsiteY19" fmla="*/ 101059 h 6231137"/>
              <a:gd name="connsiteX20" fmla="*/ 7688107 w 12202482"/>
              <a:gd name="connsiteY20" fmla="*/ 75910 h 6231137"/>
              <a:gd name="connsiteX21" fmla="*/ 1980973 w 12202482"/>
              <a:gd name="connsiteY21" fmla="*/ 0 h 6231137"/>
              <a:gd name="connsiteX0" fmla="*/ 1980973 w 12202482"/>
              <a:gd name="connsiteY0" fmla="*/ 0 h 6231137"/>
              <a:gd name="connsiteX1" fmla="*/ 392892 w 12202482"/>
              <a:gd name="connsiteY1" fmla="*/ 10761 h 6231137"/>
              <a:gd name="connsiteX2" fmla="*/ 88229 w 12202482"/>
              <a:gd name="connsiteY2" fmla="*/ 47942 h 6231137"/>
              <a:gd name="connsiteX3" fmla="*/ 88229 w 12202482"/>
              <a:gd name="connsiteY3" fmla="*/ 909146 h 6231137"/>
              <a:gd name="connsiteX4" fmla="*/ 21578 w 12202482"/>
              <a:gd name="connsiteY4" fmla="*/ 994830 h 6231137"/>
              <a:gd name="connsiteX5" fmla="*/ 10957 w 12202482"/>
              <a:gd name="connsiteY5" fmla="*/ 4530644 h 6231137"/>
              <a:gd name="connsiteX6" fmla="*/ 70464 w 12202482"/>
              <a:gd name="connsiteY6" fmla="*/ 5941555 h 6231137"/>
              <a:gd name="connsiteX7" fmla="*/ 2678166 w 12202482"/>
              <a:gd name="connsiteY7" fmla="*/ 5929698 h 6231137"/>
              <a:gd name="connsiteX8" fmla="*/ 4331861 w 12202482"/>
              <a:gd name="connsiteY8" fmla="*/ 5908315 h 6231137"/>
              <a:gd name="connsiteX9" fmla="*/ 5303162 w 12202482"/>
              <a:gd name="connsiteY9" fmla="*/ 5924178 h 6231137"/>
              <a:gd name="connsiteX10" fmla="*/ 5786920 w 12202482"/>
              <a:gd name="connsiteY10" fmla="*/ 6231137 h 6231137"/>
              <a:gd name="connsiteX11" fmla="*/ 6059423 w 12202482"/>
              <a:gd name="connsiteY11" fmla="*/ 5908409 h 6231137"/>
              <a:gd name="connsiteX12" fmla="*/ 9186615 w 12202482"/>
              <a:gd name="connsiteY12" fmla="*/ 5911624 h 6231137"/>
              <a:gd name="connsiteX13" fmla="*/ 10095517 w 12202482"/>
              <a:gd name="connsiteY13" fmla="*/ 5914499 h 6231137"/>
              <a:gd name="connsiteX14" fmla="*/ 11015456 w 12202482"/>
              <a:gd name="connsiteY14" fmla="*/ 5922366 h 6231137"/>
              <a:gd name="connsiteX15" fmla="*/ 12173539 w 12202482"/>
              <a:gd name="connsiteY15" fmla="*/ 5921320 h 6231137"/>
              <a:gd name="connsiteX16" fmla="*/ 12151685 w 12202482"/>
              <a:gd name="connsiteY16" fmla="*/ 2621674 h 6231137"/>
              <a:gd name="connsiteX17" fmla="*/ 12142333 w 12202482"/>
              <a:gd name="connsiteY17" fmla="*/ 176313 h 6231137"/>
              <a:gd name="connsiteX18" fmla="*/ 11377766 w 12202482"/>
              <a:gd name="connsiteY18" fmla="*/ 107615 h 6231137"/>
              <a:gd name="connsiteX19" fmla="*/ 10347542 w 12202482"/>
              <a:gd name="connsiteY19" fmla="*/ 101059 h 6231137"/>
              <a:gd name="connsiteX20" fmla="*/ 7688107 w 12202482"/>
              <a:gd name="connsiteY20" fmla="*/ 75910 h 6231137"/>
              <a:gd name="connsiteX21" fmla="*/ 1980973 w 12202482"/>
              <a:gd name="connsiteY21" fmla="*/ 0 h 6231137"/>
              <a:gd name="connsiteX0" fmla="*/ 2035238 w 12256747"/>
              <a:gd name="connsiteY0" fmla="*/ 0 h 6231137"/>
              <a:gd name="connsiteX1" fmla="*/ 447157 w 12256747"/>
              <a:gd name="connsiteY1" fmla="*/ 10761 h 6231137"/>
              <a:gd name="connsiteX2" fmla="*/ 0 w 12256747"/>
              <a:gd name="connsiteY2" fmla="*/ 26521 h 6231137"/>
              <a:gd name="connsiteX3" fmla="*/ 142494 w 12256747"/>
              <a:gd name="connsiteY3" fmla="*/ 909146 h 6231137"/>
              <a:gd name="connsiteX4" fmla="*/ 75843 w 12256747"/>
              <a:gd name="connsiteY4" fmla="*/ 994830 h 6231137"/>
              <a:gd name="connsiteX5" fmla="*/ 65222 w 12256747"/>
              <a:gd name="connsiteY5" fmla="*/ 4530644 h 6231137"/>
              <a:gd name="connsiteX6" fmla="*/ 124729 w 12256747"/>
              <a:gd name="connsiteY6" fmla="*/ 5941555 h 6231137"/>
              <a:gd name="connsiteX7" fmla="*/ 2732431 w 12256747"/>
              <a:gd name="connsiteY7" fmla="*/ 5929698 h 6231137"/>
              <a:gd name="connsiteX8" fmla="*/ 4386126 w 12256747"/>
              <a:gd name="connsiteY8" fmla="*/ 5908315 h 6231137"/>
              <a:gd name="connsiteX9" fmla="*/ 5357427 w 12256747"/>
              <a:gd name="connsiteY9" fmla="*/ 5924178 h 6231137"/>
              <a:gd name="connsiteX10" fmla="*/ 5841185 w 12256747"/>
              <a:gd name="connsiteY10" fmla="*/ 6231137 h 6231137"/>
              <a:gd name="connsiteX11" fmla="*/ 6113688 w 12256747"/>
              <a:gd name="connsiteY11" fmla="*/ 5908409 h 6231137"/>
              <a:gd name="connsiteX12" fmla="*/ 9240880 w 12256747"/>
              <a:gd name="connsiteY12" fmla="*/ 5911624 h 6231137"/>
              <a:gd name="connsiteX13" fmla="*/ 10149782 w 12256747"/>
              <a:gd name="connsiteY13" fmla="*/ 5914499 h 6231137"/>
              <a:gd name="connsiteX14" fmla="*/ 11069721 w 12256747"/>
              <a:gd name="connsiteY14" fmla="*/ 5922366 h 6231137"/>
              <a:gd name="connsiteX15" fmla="*/ 12227804 w 12256747"/>
              <a:gd name="connsiteY15" fmla="*/ 5921320 h 6231137"/>
              <a:gd name="connsiteX16" fmla="*/ 12205950 w 12256747"/>
              <a:gd name="connsiteY16" fmla="*/ 2621674 h 6231137"/>
              <a:gd name="connsiteX17" fmla="*/ 12196598 w 12256747"/>
              <a:gd name="connsiteY17" fmla="*/ 176313 h 6231137"/>
              <a:gd name="connsiteX18" fmla="*/ 11432031 w 12256747"/>
              <a:gd name="connsiteY18" fmla="*/ 107615 h 6231137"/>
              <a:gd name="connsiteX19" fmla="*/ 10401807 w 12256747"/>
              <a:gd name="connsiteY19" fmla="*/ 101059 h 6231137"/>
              <a:gd name="connsiteX20" fmla="*/ 7742372 w 12256747"/>
              <a:gd name="connsiteY20" fmla="*/ 75910 h 6231137"/>
              <a:gd name="connsiteX21" fmla="*/ 2035238 w 12256747"/>
              <a:gd name="connsiteY21" fmla="*/ 0 h 6231137"/>
              <a:gd name="connsiteX0" fmla="*/ 2035238 w 12256747"/>
              <a:gd name="connsiteY0" fmla="*/ 0 h 6231137"/>
              <a:gd name="connsiteX1" fmla="*/ 447157 w 12256747"/>
              <a:gd name="connsiteY1" fmla="*/ 10761 h 6231137"/>
              <a:gd name="connsiteX2" fmla="*/ 0 w 12256747"/>
              <a:gd name="connsiteY2" fmla="*/ 26521 h 6231137"/>
              <a:gd name="connsiteX3" fmla="*/ -1 w 12256747"/>
              <a:gd name="connsiteY3" fmla="*/ 844885 h 6231137"/>
              <a:gd name="connsiteX4" fmla="*/ 75843 w 12256747"/>
              <a:gd name="connsiteY4" fmla="*/ 994830 h 6231137"/>
              <a:gd name="connsiteX5" fmla="*/ 65222 w 12256747"/>
              <a:gd name="connsiteY5" fmla="*/ 4530644 h 6231137"/>
              <a:gd name="connsiteX6" fmla="*/ 124729 w 12256747"/>
              <a:gd name="connsiteY6" fmla="*/ 5941555 h 6231137"/>
              <a:gd name="connsiteX7" fmla="*/ 2732431 w 12256747"/>
              <a:gd name="connsiteY7" fmla="*/ 5929698 h 6231137"/>
              <a:gd name="connsiteX8" fmla="*/ 4386126 w 12256747"/>
              <a:gd name="connsiteY8" fmla="*/ 5908315 h 6231137"/>
              <a:gd name="connsiteX9" fmla="*/ 5357427 w 12256747"/>
              <a:gd name="connsiteY9" fmla="*/ 5924178 h 6231137"/>
              <a:gd name="connsiteX10" fmla="*/ 5841185 w 12256747"/>
              <a:gd name="connsiteY10" fmla="*/ 6231137 h 6231137"/>
              <a:gd name="connsiteX11" fmla="*/ 6113688 w 12256747"/>
              <a:gd name="connsiteY11" fmla="*/ 5908409 h 6231137"/>
              <a:gd name="connsiteX12" fmla="*/ 9240880 w 12256747"/>
              <a:gd name="connsiteY12" fmla="*/ 5911624 h 6231137"/>
              <a:gd name="connsiteX13" fmla="*/ 10149782 w 12256747"/>
              <a:gd name="connsiteY13" fmla="*/ 5914499 h 6231137"/>
              <a:gd name="connsiteX14" fmla="*/ 11069721 w 12256747"/>
              <a:gd name="connsiteY14" fmla="*/ 5922366 h 6231137"/>
              <a:gd name="connsiteX15" fmla="*/ 12227804 w 12256747"/>
              <a:gd name="connsiteY15" fmla="*/ 5921320 h 6231137"/>
              <a:gd name="connsiteX16" fmla="*/ 12205950 w 12256747"/>
              <a:gd name="connsiteY16" fmla="*/ 2621674 h 6231137"/>
              <a:gd name="connsiteX17" fmla="*/ 12196598 w 12256747"/>
              <a:gd name="connsiteY17" fmla="*/ 176313 h 6231137"/>
              <a:gd name="connsiteX18" fmla="*/ 11432031 w 12256747"/>
              <a:gd name="connsiteY18" fmla="*/ 107615 h 6231137"/>
              <a:gd name="connsiteX19" fmla="*/ 10401807 w 12256747"/>
              <a:gd name="connsiteY19" fmla="*/ 101059 h 6231137"/>
              <a:gd name="connsiteX20" fmla="*/ 7742372 w 12256747"/>
              <a:gd name="connsiteY20" fmla="*/ 75910 h 6231137"/>
              <a:gd name="connsiteX21" fmla="*/ 2035238 w 12256747"/>
              <a:gd name="connsiteY21" fmla="*/ 0 h 6231137"/>
              <a:gd name="connsiteX0" fmla="*/ 2035238 w 12256747"/>
              <a:gd name="connsiteY0" fmla="*/ 0 h 6231137"/>
              <a:gd name="connsiteX1" fmla="*/ 447157 w 12256747"/>
              <a:gd name="connsiteY1" fmla="*/ 10761 h 6231137"/>
              <a:gd name="connsiteX2" fmla="*/ 0 w 12256747"/>
              <a:gd name="connsiteY2" fmla="*/ 26521 h 6231137"/>
              <a:gd name="connsiteX3" fmla="*/ -1 w 12256747"/>
              <a:gd name="connsiteY3" fmla="*/ 844885 h 6231137"/>
              <a:gd name="connsiteX4" fmla="*/ 4594 w 12256747"/>
              <a:gd name="connsiteY4" fmla="*/ 1176912 h 6231137"/>
              <a:gd name="connsiteX5" fmla="*/ 65222 w 12256747"/>
              <a:gd name="connsiteY5" fmla="*/ 4530644 h 6231137"/>
              <a:gd name="connsiteX6" fmla="*/ 124729 w 12256747"/>
              <a:gd name="connsiteY6" fmla="*/ 5941555 h 6231137"/>
              <a:gd name="connsiteX7" fmla="*/ 2732431 w 12256747"/>
              <a:gd name="connsiteY7" fmla="*/ 5929698 h 6231137"/>
              <a:gd name="connsiteX8" fmla="*/ 4386126 w 12256747"/>
              <a:gd name="connsiteY8" fmla="*/ 5908315 h 6231137"/>
              <a:gd name="connsiteX9" fmla="*/ 5357427 w 12256747"/>
              <a:gd name="connsiteY9" fmla="*/ 5924178 h 6231137"/>
              <a:gd name="connsiteX10" fmla="*/ 5841185 w 12256747"/>
              <a:gd name="connsiteY10" fmla="*/ 6231137 h 6231137"/>
              <a:gd name="connsiteX11" fmla="*/ 6113688 w 12256747"/>
              <a:gd name="connsiteY11" fmla="*/ 5908409 h 6231137"/>
              <a:gd name="connsiteX12" fmla="*/ 9240880 w 12256747"/>
              <a:gd name="connsiteY12" fmla="*/ 5911624 h 6231137"/>
              <a:gd name="connsiteX13" fmla="*/ 10149782 w 12256747"/>
              <a:gd name="connsiteY13" fmla="*/ 5914499 h 6231137"/>
              <a:gd name="connsiteX14" fmla="*/ 11069721 w 12256747"/>
              <a:gd name="connsiteY14" fmla="*/ 5922366 h 6231137"/>
              <a:gd name="connsiteX15" fmla="*/ 12227804 w 12256747"/>
              <a:gd name="connsiteY15" fmla="*/ 5921320 h 6231137"/>
              <a:gd name="connsiteX16" fmla="*/ 12205950 w 12256747"/>
              <a:gd name="connsiteY16" fmla="*/ 2621674 h 6231137"/>
              <a:gd name="connsiteX17" fmla="*/ 12196598 w 12256747"/>
              <a:gd name="connsiteY17" fmla="*/ 176313 h 6231137"/>
              <a:gd name="connsiteX18" fmla="*/ 11432031 w 12256747"/>
              <a:gd name="connsiteY18" fmla="*/ 107615 h 6231137"/>
              <a:gd name="connsiteX19" fmla="*/ 10401807 w 12256747"/>
              <a:gd name="connsiteY19" fmla="*/ 101059 h 6231137"/>
              <a:gd name="connsiteX20" fmla="*/ 7742372 w 12256747"/>
              <a:gd name="connsiteY20" fmla="*/ 75910 h 6231137"/>
              <a:gd name="connsiteX21" fmla="*/ 2035238 w 12256747"/>
              <a:gd name="connsiteY21" fmla="*/ 0 h 6231137"/>
              <a:gd name="connsiteX0" fmla="*/ 2054471 w 12275980"/>
              <a:gd name="connsiteY0" fmla="*/ 0 h 6231137"/>
              <a:gd name="connsiteX1" fmla="*/ 466390 w 12275980"/>
              <a:gd name="connsiteY1" fmla="*/ 10761 h 6231137"/>
              <a:gd name="connsiteX2" fmla="*/ 19233 w 12275980"/>
              <a:gd name="connsiteY2" fmla="*/ 26521 h 6231137"/>
              <a:gd name="connsiteX3" fmla="*/ 19232 w 12275980"/>
              <a:gd name="connsiteY3" fmla="*/ 844885 h 6231137"/>
              <a:gd name="connsiteX4" fmla="*/ 76 w 12275980"/>
              <a:gd name="connsiteY4" fmla="*/ 1369703 h 6231137"/>
              <a:gd name="connsiteX5" fmla="*/ 84455 w 12275980"/>
              <a:gd name="connsiteY5" fmla="*/ 4530644 h 6231137"/>
              <a:gd name="connsiteX6" fmla="*/ 143962 w 12275980"/>
              <a:gd name="connsiteY6" fmla="*/ 5941555 h 6231137"/>
              <a:gd name="connsiteX7" fmla="*/ 2751664 w 12275980"/>
              <a:gd name="connsiteY7" fmla="*/ 5929698 h 6231137"/>
              <a:gd name="connsiteX8" fmla="*/ 4405359 w 12275980"/>
              <a:gd name="connsiteY8" fmla="*/ 5908315 h 6231137"/>
              <a:gd name="connsiteX9" fmla="*/ 5376660 w 12275980"/>
              <a:gd name="connsiteY9" fmla="*/ 5924178 h 6231137"/>
              <a:gd name="connsiteX10" fmla="*/ 5860418 w 12275980"/>
              <a:gd name="connsiteY10" fmla="*/ 6231137 h 6231137"/>
              <a:gd name="connsiteX11" fmla="*/ 6132921 w 12275980"/>
              <a:gd name="connsiteY11" fmla="*/ 5908409 h 6231137"/>
              <a:gd name="connsiteX12" fmla="*/ 9260113 w 12275980"/>
              <a:gd name="connsiteY12" fmla="*/ 5911624 h 6231137"/>
              <a:gd name="connsiteX13" fmla="*/ 10169015 w 12275980"/>
              <a:gd name="connsiteY13" fmla="*/ 5914499 h 6231137"/>
              <a:gd name="connsiteX14" fmla="*/ 11088954 w 12275980"/>
              <a:gd name="connsiteY14" fmla="*/ 5922366 h 6231137"/>
              <a:gd name="connsiteX15" fmla="*/ 12247037 w 12275980"/>
              <a:gd name="connsiteY15" fmla="*/ 5921320 h 6231137"/>
              <a:gd name="connsiteX16" fmla="*/ 12225183 w 12275980"/>
              <a:gd name="connsiteY16" fmla="*/ 2621674 h 6231137"/>
              <a:gd name="connsiteX17" fmla="*/ 12215831 w 12275980"/>
              <a:gd name="connsiteY17" fmla="*/ 176313 h 6231137"/>
              <a:gd name="connsiteX18" fmla="*/ 11451264 w 12275980"/>
              <a:gd name="connsiteY18" fmla="*/ 107615 h 6231137"/>
              <a:gd name="connsiteX19" fmla="*/ 10421040 w 12275980"/>
              <a:gd name="connsiteY19" fmla="*/ 101059 h 6231137"/>
              <a:gd name="connsiteX20" fmla="*/ 7761605 w 12275980"/>
              <a:gd name="connsiteY20" fmla="*/ 75910 h 6231137"/>
              <a:gd name="connsiteX21" fmla="*/ 2054471 w 12275980"/>
              <a:gd name="connsiteY21" fmla="*/ 0 h 6231137"/>
              <a:gd name="connsiteX0" fmla="*/ 2071691 w 12293200"/>
              <a:gd name="connsiteY0" fmla="*/ 0 h 6231137"/>
              <a:gd name="connsiteX1" fmla="*/ 483610 w 12293200"/>
              <a:gd name="connsiteY1" fmla="*/ 10761 h 6231137"/>
              <a:gd name="connsiteX2" fmla="*/ 36453 w 12293200"/>
              <a:gd name="connsiteY2" fmla="*/ 26521 h 6231137"/>
              <a:gd name="connsiteX3" fmla="*/ 36452 w 12293200"/>
              <a:gd name="connsiteY3" fmla="*/ 844885 h 6231137"/>
              <a:gd name="connsiteX4" fmla="*/ 17296 w 12293200"/>
              <a:gd name="connsiteY4" fmla="*/ 1369703 h 6231137"/>
              <a:gd name="connsiteX5" fmla="*/ 6679 w 12293200"/>
              <a:gd name="connsiteY5" fmla="*/ 4594908 h 6231137"/>
              <a:gd name="connsiteX6" fmla="*/ 161182 w 12293200"/>
              <a:gd name="connsiteY6" fmla="*/ 5941555 h 6231137"/>
              <a:gd name="connsiteX7" fmla="*/ 2768884 w 12293200"/>
              <a:gd name="connsiteY7" fmla="*/ 5929698 h 6231137"/>
              <a:gd name="connsiteX8" fmla="*/ 4422579 w 12293200"/>
              <a:gd name="connsiteY8" fmla="*/ 5908315 h 6231137"/>
              <a:gd name="connsiteX9" fmla="*/ 5393880 w 12293200"/>
              <a:gd name="connsiteY9" fmla="*/ 5924178 h 6231137"/>
              <a:gd name="connsiteX10" fmla="*/ 5877638 w 12293200"/>
              <a:gd name="connsiteY10" fmla="*/ 6231137 h 6231137"/>
              <a:gd name="connsiteX11" fmla="*/ 6150141 w 12293200"/>
              <a:gd name="connsiteY11" fmla="*/ 5908409 h 6231137"/>
              <a:gd name="connsiteX12" fmla="*/ 9277333 w 12293200"/>
              <a:gd name="connsiteY12" fmla="*/ 5911624 h 6231137"/>
              <a:gd name="connsiteX13" fmla="*/ 10186235 w 12293200"/>
              <a:gd name="connsiteY13" fmla="*/ 5914499 h 6231137"/>
              <a:gd name="connsiteX14" fmla="*/ 11106174 w 12293200"/>
              <a:gd name="connsiteY14" fmla="*/ 5922366 h 6231137"/>
              <a:gd name="connsiteX15" fmla="*/ 12264257 w 12293200"/>
              <a:gd name="connsiteY15" fmla="*/ 5921320 h 6231137"/>
              <a:gd name="connsiteX16" fmla="*/ 12242403 w 12293200"/>
              <a:gd name="connsiteY16" fmla="*/ 2621674 h 6231137"/>
              <a:gd name="connsiteX17" fmla="*/ 12233051 w 12293200"/>
              <a:gd name="connsiteY17" fmla="*/ 176313 h 6231137"/>
              <a:gd name="connsiteX18" fmla="*/ 11468484 w 12293200"/>
              <a:gd name="connsiteY18" fmla="*/ 107615 h 6231137"/>
              <a:gd name="connsiteX19" fmla="*/ 10438260 w 12293200"/>
              <a:gd name="connsiteY19" fmla="*/ 101059 h 6231137"/>
              <a:gd name="connsiteX20" fmla="*/ 7778825 w 12293200"/>
              <a:gd name="connsiteY20" fmla="*/ 75910 h 6231137"/>
              <a:gd name="connsiteX21" fmla="*/ 2071691 w 12293200"/>
              <a:gd name="connsiteY21" fmla="*/ 0 h 6231137"/>
              <a:gd name="connsiteX0" fmla="*/ 2071691 w 12293200"/>
              <a:gd name="connsiteY0" fmla="*/ 0 h 6231137"/>
              <a:gd name="connsiteX1" fmla="*/ 483610 w 12293200"/>
              <a:gd name="connsiteY1" fmla="*/ 10761 h 6231137"/>
              <a:gd name="connsiteX2" fmla="*/ 36453 w 12293200"/>
              <a:gd name="connsiteY2" fmla="*/ 26521 h 6231137"/>
              <a:gd name="connsiteX3" fmla="*/ 36452 w 12293200"/>
              <a:gd name="connsiteY3" fmla="*/ 844885 h 6231137"/>
              <a:gd name="connsiteX4" fmla="*/ 17296 w 12293200"/>
              <a:gd name="connsiteY4" fmla="*/ 1369703 h 6231137"/>
              <a:gd name="connsiteX5" fmla="*/ 6679 w 12293200"/>
              <a:gd name="connsiteY5" fmla="*/ 4594908 h 6231137"/>
              <a:gd name="connsiteX6" fmla="*/ 89932 w 12293200"/>
              <a:gd name="connsiteY6" fmla="*/ 5941557 h 6231137"/>
              <a:gd name="connsiteX7" fmla="*/ 2768884 w 12293200"/>
              <a:gd name="connsiteY7" fmla="*/ 5929698 h 6231137"/>
              <a:gd name="connsiteX8" fmla="*/ 4422579 w 12293200"/>
              <a:gd name="connsiteY8" fmla="*/ 5908315 h 6231137"/>
              <a:gd name="connsiteX9" fmla="*/ 5393880 w 12293200"/>
              <a:gd name="connsiteY9" fmla="*/ 5924178 h 6231137"/>
              <a:gd name="connsiteX10" fmla="*/ 5877638 w 12293200"/>
              <a:gd name="connsiteY10" fmla="*/ 6231137 h 6231137"/>
              <a:gd name="connsiteX11" fmla="*/ 6150141 w 12293200"/>
              <a:gd name="connsiteY11" fmla="*/ 5908409 h 6231137"/>
              <a:gd name="connsiteX12" fmla="*/ 9277333 w 12293200"/>
              <a:gd name="connsiteY12" fmla="*/ 5911624 h 6231137"/>
              <a:gd name="connsiteX13" fmla="*/ 10186235 w 12293200"/>
              <a:gd name="connsiteY13" fmla="*/ 5914499 h 6231137"/>
              <a:gd name="connsiteX14" fmla="*/ 11106174 w 12293200"/>
              <a:gd name="connsiteY14" fmla="*/ 5922366 h 6231137"/>
              <a:gd name="connsiteX15" fmla="*/ 12264257 w 12293200"/>
              <a:gd name="connsiteY15" fmla="*/ 5921320 h 6231137"/>
              <a:gd name="connsiteX16" fmla="*/ 12242403 w 12293200"/>
              <a:gd name="connsiteY16" fmla="*/ 2621674 h 6231137"/>
              <a:gd name="connsiteX17" fmla="*/ 12233051 w 12293200"/>
              <a:gd name="connsiteY17" fmla="*/ 176313 h 6231137"/>
              <a:gd name="connsiteX18" fmla="*/ 11468484 w 12293200"/>
              <a:gd name="connsiteY18" fmla="*/ 107615 h 6231137"/>
              <a:gd name="connsiteX19" fmla="*/ 10438260 w 12293200"/>
              <a:gd name="connsiteY19" fmla="*/ 101059 h 6231137"/>
              <a:gd name="connsiteX20" fmla="*/ 7778825 w 12293200"/>
              <a:gd name="connsiteY20" fmla="*/ 75910 h 6231137"/>
              <a:gd name="connsiteX21" fmla="*/ 2071691 w 12293200"/>
              <a:gd name="connsiteY21" fmla="*/ 0 h 6231137"/>
              <a:gd name="connsiteX0" fmla="*/ 2071691 w 12288138"/>
              <a:gd name="connsiteY0" fmla="*/ 24998 h 6256135"/>
              <a:gd name="connsiteX1" fmla="*/ 483610 w 12288138"/>
              <a:gd name="connsiteY1" fmla="*/ 35759 h 6256135"/>
              <a:gd name="connsiteX2" fmla="*/ 36453 w 12288138"/>
              <a:gd name="connsiteY2" fmla="*/ 51519 h 6256135"/>
              <a:gd name="connsiteX3" fmla="*/ 36452 w 12288138"/>
              <a:gd name="connsiteY3" fmla="*/ 869883 h 6256135"/>
              <a:gd name="connsiteX4" fmla="*/ 17296 w 12288138"/>
              <a:gd name="connsiteY4" fmla="*/ 1394701 h 6256135"/>
              <a:gd name="connsiteX5" fmla="*/ 6679 w 12288138"/>
              <a:gd name="connsiteY5" fmla="*/ 4619906 h 6256135"/>
              <a:gd name="connsiteX6" fmla="*/ 89932 w 12288138"/>
              <a:gd name="connsiteY6" fmla="*/ 5966555 h 6256135"/>
              <a:gd name="connsiteX7" fmla="*/ 2768884 w 12288138"/>
              <a:gd name="connsiteY7" fmla="*/ 5954696 h 6256135"/>
              <a:gd name="connsiteX8" fmla="*/ 4422579 w 12288138"/>
              <a:gd name="connsiteY8" fmla="*/ 5933313 h 6256135"/>
              <a:gd name="connsiteX9" fmla="*/ 5393880 w 12288138"/>
              <a:gd name="connsiteY9" fmla="*/ 5949176 h 6256135"/>
              <a:gd name="connsiteX10" fmla="*/ 5877638 w 12288138"/>
              <a:gd name="connsiteY10" fmla="*/ 6256135 h 6256135"/>
              <a:gd name="connsiteX11" fmla="*/ 6150141 w 12288138"/>
              <a:gd name="connsiteY11" fmla="*/ 5933407 h 6256135"/>
              <a:gd name="connsiteX12" fmla="*/ 9277333 w 12288138"/>
              <a:gd name="connsiteY12" fmla="*/ 5936622 h 6256135"/>
              <a:gd name="connsiteX13" fmla="*/ 10186235 w 12288138"/>
              <a:gd name="connsiteY13" fmla="*/ 5939497 h 6256135"/>
              <a:gd name="connsiteX14" fmla="*/ 11106174 w 12288138"/>
              <a:gd name="connsiteY14" fmla="*/ 5947364 h 6256135"/>
              <a:gd name="connsiteX15" fmla="*/ 12264257 w 12288138"/>
              <a:gd name="connsiteY15" fmla="*/ 5946318 h 6256135"/>
              <a:gd name="connsiteX16" fmla="*/ 12242403 w 12288138"/>
              <a:gd name="connsiteY16" fmla="*/ 2646672 h 6256135"/>
              <a:gd name="connsiteX17" fmla="*/ 12233051 w 12288138"/>
              <a:gd name="connsiteY17" fmla="*/ 201311 h 6256135"/>
              <a:gd name="connsiteX18" fmla="*/ 11729726 w 12288138"/>
              <a:gd name="connsiteY18" fmla="*/ 132612 h 6256135"/>
              <a:gd name="connsiteX19" fmla="*/ 10438260 w 12288138"/>
              <a:gd name="connsiteY19" fmla="*/ 126057 h 6256135"/>
              <a:gd name="connsiteX20" fmla="*/ 7778825 w 12288138"/>
              <a:gd name="connsiteY20" fmla="*/ 100908 h 6256135"/>
              <a:gd name="connsiteX21" fmla="*/ 2071691 w 12288138"/>
              <a:gd name="connsiteY21" fmla="*/ 24998 h 6256135"/>
              <a:gd name="connsiteX0" fmla="*/ 2071691 w 12281699"/>
              <a:gd name="connsiteY0" fmla="*/ 0 h 6231137"/>
              <a:gd name="connsiteX1" fmla="*/ 483610 w 12281699"/>
              <a:gd name="connsiteY1" fmla="*/ 10761 h 6231137"/>
              <a:gd name="connsiteX2" fmla="*/ 36453 w 12281699"/>
              <a:gd name="connsiteY2" fmla="*/ 26521 h 6231137"/>
              <a:gd name="connsiteX3" fmla="*/ 36452 w 12281699"/>
              <a:gd name="connsiteY3" fmla="*/ 844885 h 6231137"/>
              <a:gd name="connsiteX4" fmla="*/ 17296 w 12281699"/>
              <a:gd name="connsiteY4" fmla="*/ 1369703 h 6231137"/>
              <a:gd name="connsiteX5" fmla="*/ 6679 w 12281699"/>
              <a:gd name="connsiteY5" fmla="*/ 4594908 h 6231137"/>
              <a:gd name="connsiteX6" fmla="*/ 89932 w 12281699"/>
              <a:gd name="connsiteY6" fmla="*/ 5941557 h 6231137"/>
              <a:gd name="connsiteX7" fmla="*/ 2768884 w 12281699"/>
              <a:gd name="connsiteY7" fmla="*/ 5929698 h 6231137"/>
              <a:gd name="connsiteX8" fmla="*/ 4422579 w 12281699"/>
              <a:gd name="connsiteY8" fmla="*/ 5908315 h 6231137"/>
              <a:gd name="connsiteX9" fmla="*/ 5393880 w 12281699"/>
              <a:gd name="connsiteY9" fmla="*/ 5924178 h 6231137"/>
              <a:gd name="connsiteX10" fmla="*/ 5877638 w 12281699"/>
              <a:gd name="connsiteY10" fmla="*/ 6231137 h 6231137"/>
              <a:gd name="connsiteX11" fmla="*/ 6150141 w 12281699"/>
              <a:gd name="connsiteY11" fmla="*/ 5908409 h 6231137"/>
              <a:gd name="connsiteX12" fmla="*/ 9277333 w 12281699"/>
              <a:gd name="connsiteY12" fmla="*/ 5911624 h 6231137"/>
              <a:gd name="connsiteX13" fmla="*/ 10186235 w 12281699"/>
              <a:gd name="connsiteY13" fmla="*/ 5914499 h 6231137"/>
              <a:gd name="connsiteX14" fmla="*/ 11106174 w 12281699"/>
              <a:gd name="connsiteY14" fmla="*/ 5922366 h 6231137"/>
              <a:gd name="connsiteX15" fmla="*/ 12264257 w 12281699"/>
              <a:gd name="connsiteY15" fmla="*/ 5921320 h 6231137"/>
              <a:gd name="connsiteX16" fmla="*/ 12242403 w 12281699"/>
              <a:gd name="connsiteY16" fmla="*/ 2621674 h 6231137"/>
              <a:gd name="connsiteX17" fmla="*/ 12233051 w 12281699"/>
              <a:gd name="connsiteY17" fmla="*/ 176313 h 6231137"/>
              <a:gd name="connsiteX18" fmla="*/ 11729726 w 12281699"/>
              <a:gd name="connsiteY18" fmla="*/ 107614 h 6231137"/>
              <a:gd name="connsiteX19" fmla="*/ 10438260 w 12281699"/>
              <a:gd name="connsiteY19" fmla="*/ 101059 h 6231137"/>
              <a:gd name="connsiteX20" fmla="*/ 7778825 w 12281699"/>
              <a:gd name="connsiteY20" fmla="*/ 75910 h 6231137"/>
              <a:gd name="connsiteX21" fmla="*/ 2071691 w 12281699"/>
              <a:gd name="connsiteY21" fmla="*/ 0 h 6231137"/>
              <a:gd name="connsiteX0" fmla="*/ 2071691 w 12281973"/>
              <a:gd name="connsiteY0" fmla="*/ 17107 h 6248244"/>
              <a:gd name="connsiteX1" fmla="*/ 483610 w 12281973"/>
              <a:gd name="connsiteY1" fmla="*/ 27868 h 6248244"/>
              <a:gd name="connsiteX2" fmla="*/ 36453 w 12281973"/>
              <a:gd name="connsiteY2" fmla="*/ 43628 h 6248244"/>
              <a:gd name="connsiteX3" fmla="*/ 36452 w 12281973"/>
              <a:gd name="connsiteY3" fmla="*/ 861992 h 6248244"/>
              <a:gd name="connsiteX4" fmla="*/ 17296 w 12281973"/>
              <a:gd name="connsiteY4" fmla="*/ 1386810 h 6248244"/>
              <a:gd name="connsiteX5" fmla="*/ 6679 w 12281973"/>
              <a:gd name="connsiteY5" fmla="*/ 4612015 h 6248244"/>
              <a:gd name="connsiteX6" fmla="*/ 89932 w 12281973"/>
              <a:gd name="connsiteY6" fmla="*/ 5958664 h 6248244"/>
              <a:gd name="connsiteX7" fmla="*/ 2768884 w 12281973"/>
              <a:gd name="connsiteY7" fmla="*/ 5946805 h 6248244"/>
              <a:gd name="connsiteX8" fmla="*/ 4422579 w 12281973"/>
              <a:gd name="connsiteY8" fmla="*/ 5925422 h 6248244"/>
              <a:gd name="connsiteX9" fmla="*/ 5393880 w 12281973"/>
              <a:gd name="connsiteY9" fmla="*/ 5941285 h 6248244"/>
              <a:gd name="connsiteX10" fmla="*/ 5877638 w 12281973"/>
              <a:gd name="connsiteY10" fmla="*/ 6248244 h 6248244"/>
              <a:gd name="connsiteX11" fmla="*/ 6150141 w 12281973"/>
              <a:gd name="connsiteY11" fmla="*/ 5925516 h 6248244"/>
              <a:gd name="connsiteX12" fmla="*/ 9277333 w 12281973"/>
              <a:gd name="connsiteY12" fmla="*/ 5928731 h 6248244"/>
              <a:gd name="connsiteX13" fmla="*/ 10186235 w 12281973"/>
              <a:gd name="connsiteY13" fmla="*/ 5931606 h 6248244"/>
              <a:gd name="connsiteX14" fmla="*/ 11106174 w 12281973"/>
              <a:gd name="connsiteY14" fmla="*/ 5939473 h 6248244"/>
              <a:gd name="connsiteX15" fmla="*/ 12264257 w 12281973"/>
              <a:gd name="connsiteY15" fmla="*/ 5938427 h 6248244"/>
              <a:gd name="connsiteX16" fmla="*/ 12242403 w 12281973"/>
              <a:gd name="connsiteY16" fmla="*/ 2638781 h 6248244"/>
              <a:gd name="connsiteX17" fmla="*/ 12233051 w 12281973"/>
              <a:gd name="connsiteY17" fmla="*/ 193420 h 6248244"/>
              <a:gd name="connsiteX18" fmla="*/ 11824723 w 12281973"/>
              <a:gd name="connsiteY18" fmla="*/ 146142 h 6248244"/>
              <a:gd name="connsiteX19" fmla="*/ 10438260 w 12281973"/>
              <a:gd name="connsiteY19" fmla="*/ 118166 h 6248244"/>
              <a:gd name="connsiteX20" fmla="*/ 7778825 w 12281973"/>
              <a:gd name="connsiteY20" fmla="*/ 93017 h 6248244"/>
              <a:gd name="connsiteX21" fmla="*/ 2071691 w 12281973"/>
              <a:gd name="connsiteY21" fmla="*/ 17107 h 6248244"/>
              <a:gd name="connsiteX0" fmla="*/ 2071691 w 12281973"/>
              <a:gd name="connsiteY0" fmla="*/ 19214 h 6250351"/>
              <a:gd name="connsiteX1" fmla="*/ 483610 w 12281973"/>
              <a:gd name="connsiteY1" fmla="*/ 29975 h 6250351"/>
              <a:gd name="connsiteX2" fmla="*/ 36453 w 12281973"/>
              <a:gd name="connsiteY2" fmla="*/ 45735 h 6250351"/>
              <a:gd name="connsiteX3" fmla="*/ 36452 w 12281973"/>
              <a:gd name="connsiteY3" fmla="*/ 864099 h 6250351"/>
              <a:gd name="connsiteX4" fmla="*/ 17296 w 12281973"/>
              <a:gd name="connsiteY4" fmla="*/ 1388917 h 6250351"/>
              <a:gd name="connsiteX5" fmla="*/ 6679 w 12281973"/>
              <a:gd name="connsiteY5" fmla="*/ 4614122 h 6250351"/>
              <a:gd name="connsiteX6" fmla="*/ 89932 w 12281973"/>
              <a:gd name="connsiteY6" fmla="*/ 5960771 h 6250351"/>
              <a:gd name="connsiteX7" fmla="*/ 2768884 w 12281973"/>
              <a:gd name="connsiteY7" fmla="*/ 5948912 h 6250351"/>
              <a:gd name="connsiteX8" fmla="*/ 4422579 w 12281973"/>
              <a:gd name="connsiteY8" fmla="*/ 5927529 h 6250351"/>
              <a:gd name="connsiteX9" fmla="*/ 5393880 w 12281973"/>
              <a:gd name="connsiteY9" fmla="*/ 5943392 h 6250351"/>
              <a:gd name="connsiteX10" fmla="*/ 5877638 w 12281973"/>
              <a:gd name="connsiteY10" fmla="*/ 6250351 h 6250351"/>
              <a:gd name="connsiteX11" fmla="*/ 6150141 w 12281973"/>
              <a:gd name="connsiteY11" fmla="*/ 5927623 h 6250351"/>
              <a:gd name="connsiteX12" fmla="*/ 9277333 w 12281973"/>
              <a:gd name="connsiteY12" fmla="*/ 5930838 h 6250351"/>
              <a:gd name="connsiteX13" fmla="*/ 10186235 w 12281973"/>
              <a:gd name="connsiteY13" fmla="*/ 5933713 h 6250351"/>
              <a:gd name="connsiteX14" fmla="*/ 11106174 w 12281973"/>
              <a:gd name="connsiteY14" fmla="*/ 5941580 h 6250351"/>
              <a:gd name="connsiteX15" fmla="*/ 12264257 w 12281973"/>
              <a:gd name="connsiteY15" fmla="*/ 5940534 h 6250351"/>
              <a:gd name="connsiteX16" fmla="*/ 12242403 w 12281973"/>
              <a:gd name="connsiteY16" fmla="*/ 2640888 h 6250351"/>
              <a:gd name="connsiteX17" fmla="*/ 12233051 w 12281973"/>
              <a:gd name="connsiteY17" fmla="*/ 195527 h 6250351"/>
              <a:gd name="connsiteX18" fmla="*/ 11824723 w 12281973"/>
              <a:gd name="connsiteY18" fmla="*/ 148249 h 6250351"/>
              <a:gd name="connsiteX19" fmla="*/ 10295765 w 12281973"/>
              <a:gd name="connsiteY19" fmla="*/ 141693 h 6250351"/>
              <a:gd name="connsiteX20" fmla="*/ 7778825 w 12281973"/>
              <a:gd name="connsiteY20" fmla="*/ 95124 h 6250351"/>
              <a:gd name="connsiteX21" fmla="*/ 2071691 w 12281973"/>
              <a:gd name="connsiteY21" fmla="*/ 19214 h 6250351"/>
              <a:gd name="connsiteX0" fmla="*/ 2071691 w 12322325"/>
              <a:gd name="connsiteY0" fmla="*/ 0 h 6231137"/>
              <a:gd name="connsiteX1" fmla="*/ 483610 w 12322325"/>
              <a:gd name="connsiteY1" fmla="*/ 10761 h 6231137"/>
              <a:gd name="connsiteX2" fmla="*/ 36453 w 12322325"/>
              <a:gd name="connsiteY2" fmla="*/ 26521 h 6231137"/>
              <a:gd name="connsiteX3" fmla="*/ 36452 w 12322325"/>
              <a:gd name="connsiteY3" fmla="*/ 844885 h 6231137"/>
              <a:gd name="connsiteX4" fmla="*/ 17296 w 12322325"/>
              <a:gd name="connsiteY4" fmla="*/ 1369703 h 6231137"/>
              <a:gd name="connsiteX5" fmla="*/ 6679 w 12322325"/>
              <a:gd name="connsiteY5" fmla="*/ 4594908 h 6231137"/>
              <a:gd name="connsiteX6" fmla="*/ 89932 w 12322325"/>
              <a:gd name="connsiteY6" fmla="*/ 5941557 h 6231137"/>
              <a:gd name="connsiteX7" fmla="*/ 2768884 w 12322325"/>
              <a:gd name="connsiteY7" fmla="*/ 5929698 h 6231137"/>
              <a:gd name="connsiteX8" fmla="*/ 4422579 w 12322325"/>
              <a:gd name="connsiteY8" fmla="*/ 5908315 h 6231137"/>
              <a:gd name="connsiteX9" fmla="*/ 5393880 w 12322325"/>
              <a:gd name="connsiteY9" fmla="*/ 5924178 h 6231137"/>
              <a:gd name="connsiteX10" fmla="*/ 5877638 w 12322325"/>
              <a:gd name="connsiteY10" fmla="*/ 6231137 h 6231137"/>
              <a:gd name="connsiteX11" fmla="*/ 6150141 w 12322325"/>
              <a:gd name="connsiteY11" fmla="*/ 5908409 h 6231137"/>
              <a:gd name="connsiteX12" fmla="*/ 9277333 w 12322325"/>
              <a:gd name="connsiteY12" fmla="*/ 5911624 h 6231137"/>
              <a:gd name="connsiteX13" fmla="*/ 10186235 w 12322325"/>
              <a:gd name="connsiteY13" fmla="*/ 5914499 h 6231137"/>
              <a:gd name="connsiteX14" fmla="*/ 11106174 w 12322325"/>
              <a:gd name="connsiteY14" fmla="*/ 5922366 h 6231137"/>
              <a:gd name="connsiteX15" fmla="*/ 12264257 w 12322325"/>
              <a:gd name="connsiteY15" fmla="*/ 5921320 h 6231137"/>
              <a:gd name="connsiteX16" fmla="*/ 12242403 w 12322325"/>
              <a:gd name="connsiteY16" fmla="*/ 2621674 h 6231137"/>
              <a:gd name="connsiteX17" fmla="*/ 12233051 w 12322325"/>
              <a:gd name="connsiteY17" fmla="*/ 176313 h 6231137"/>
              <a:gd name="connsiteX18" fmla="*/ 11824723 w 12322325"/>
              <a:gd name="connsiteY18" fmla="*/ 129035 h 6231137"/>
              <a:gd name="connsiteX19" fmla="*/ 10295765 w 12322325"/>
              <a:gd name="connsiteY19" fmla="*/ 122479 h 6231137"/>
              <a:gd name="connsiteX20" fmla="*/ 7778825 w 12322325"/>
              <a:gd name="connsiteY20" fmla="*/ 75910 h 6231137"/>
              <a:gd name="connsiteX21" fmla="*/ 2071691 w 12322325"/>
              <a:gd name="connsiteY21" fmla="*/ 0 h 6231137"/>
              <a:gd name="connsiteX0" fmla="*/ 2071691 w 12275492"/>
              <a:gd name="connsiteY0" fmla="*/ 0 h 6231137"/>
              <a:gd name="connsiteX1" fmla="*/ 483610 w 12275492"/>
              <a:gd name="connsiteY1" fmla="*/ 10761 h 6231137"/>
              <a:gd name="connsiteX2" fmla="*/ 36453 w 12275492"/>
              <a:gd name="connsiteY2" fmla="*/ 26521 h 6231137"/>
              <a:gd name="connsiteX3" fmla="*/ 36452 w 12275492"/>
              <a:gd name="connsiteY3" fmla="*/ 844885 h 6231137"/>
              <a:gd name="connsiteX4" fmla="*/ 17296 w 12275492"/>
              <a:gd name="connsiteY4" fmla="*/ 1369703 h 6231137"/>
              <a:gd name="connsiteX5" fmla="*/ 6679 w 12275492"/>
              <a:gd name="connsiteY5" fmla="*/ 4594908 h 6231137"/>
              <a:gd name="connsiteX6" fmla="*/ 89932 w 12275492"/>
              <a:gd name="connsiteY6" fmla="*/ 5941557 h 6231137"/>
              <a:gd name="connsiteX7" fmla="*/ 2768884 w 12275492"/>
              <a:gd name="connsiteY7" fmla="*/ 5929698 h 6231137"/>
              <a:gd name="connsiteX8" fmla="*/ 4422579 w 12275492"/>
              <a:gd name="connsiteY8" fmla="*/ 5908315 h 6231137"/>
              <a:gd name="connsiteX9" fmla="*/ 5393880 w 12275492"/>
              <a:gd name="connsiteY9" fmla="*/ 5924178 h 6231137"/>
              <a:gd name="connsiteX10" fmla="*/ 5877638 w 12275492"/>
              <a:gd name="connsiteY10" fmla="*/ 6231137 h 6231137"/>
              <a:gd name="connsiteX11" fmla="*/ 6150141 w 12275492"/>
              <a:gd name="connsiteY11" fmla="*/ 5908409 h 6231137"/>
              <a:gd name="connsiteX12" fmla="*/ 9277333 w 12275492"/>
              <a:gd name="connsiteY12" fmla="*/ 5911624 h 6231137"/>
              <a:gd name="connsiteX13" fmla="*/ 10186235 w 12275492"/>
              <a:gd name="connsiteY13" fmla="*/ 5914499 h 6231137"/>
              <a:gd name="connsiteX14" fmla="*/ 11106174 w 12275492"/>
              <a:gd name="connsiteY14" fmla="*/ 5922366 h 6231137"/>
              <a:gd name="connsiteX15" fmla="*/ 12264257 w 12275492"/>
              <a:gd name="connsiteY15" fmla="*/ 5921320 h 6231137"/>
              <a:gd name="connsiteX16" fmla="*/ 12242403 w 12275492"/>
              <a:gd name="connsiteY16" fmla="*/ 2621674 h 6231137"/>
              <a:gd name="connsiteX17" fmla="*/ 12233051 w 12275492"/>
              <a:gd name="connsiteY17" fmla="*/ 176313 h 6231137"/>
              <a:gd name="connsiteX18" fmla="*/ 11824723 w 12275492"/>
              <a:gd name="connsiteY18" fmla="*/ 129035 h 6231137"/>
              <a:gd name="connsiteX19" fmla="*/ 10295765 w 12275492"/>
              <a:gd name="connsiteY19" fmla="*/ 122479 h 6231137"/>
              <a:gd name="connsiteX20" fmla="*/ 7778825 w 12275492"/>
              <a:gd name="connsiteY20" fmla="*/ 75910 h 6231137"/>
              <a:gd name="connsiteX21" fmla="*/ 2071691 w 12275492"/>
              <a:gd name="connsiteY21" fmla="*/ 0 h 6231137"/>
              <a:gd name="connsiteX0" fmla="*/ 2071691 w 12313887"/>
              <a:gd name="connsiteY0" fmla="*/ 20004 h 6251141"/>
              <a:gd name="connsiteX1" fmla="*/ 483610 w 12313887"/>
              <a:gd name="connsiteY1" fmla="*/ 30765 h 6251141"/>
              <a:gd name="connsiteX2" fmla="*/ 36453 w 12313887"/>
              <a:gd name="connsiteY2" fmla="*/ 46525 h 6251141"/>
              <a:gd name="connsiteX3" fmla="*/ 36452 w 12313887"/>
              <a:gd name="connsiteY3" fmla="*/ 864889 h 6251141"/>
              <a:gd name="connsiteX4" fmla="*/ 17296 w 12313887"/>
              <a:gd name="connsiteY4" fmla="*/ 1389707 h 6251141"/>
              <a:gd name="connsiteX5" fmla="*/ 6679 w 12313887"/>
              <a:gd name="connsiteY5" fmla="*/ 4614912 h 6251141"/>
              <a:gd name="connsiteX6" fmla="*/ 89932 w 12313887"/>
              <a:gd name="connsiteY6" fmla="*/ 5961561 h 6251141"/>
              <a:gd name="connsiteX7" fmla="*/ 2768884 w 12313887"/>
              <a:gd name="connsiteY7" fmla="*/ 5949702 h 6251141"/>
              <a:gd name="connsiteX8" fmla="*/ 4422579 w 12313887"/>
              <a:gd name="connsiteY8" fmla="*/ 5928319 h 6251141"/>
              <a:gd name="connsiteX9" fmla="*/ 5393880 w 12313887"/>
              <a:gd name="connsiteY9" fmla="*/ 5944182 h 6251141"/>
              <a:gd name="connsiteX10" fmla="*/ 5877638 w 12313887"/>
              <a:gd name="connsiteY10" fmla="*/ 6251141 h 6251141"/>
              <a:gd name="connsiteX11" fmla="*/ 6150141 w 12313887"/>
              <a:gd name="connsiteY11" fmla="*/ 5928413 h 6251141"/>
              <a:gd name="connsiteX12" fmla="*/ 9277333 w 12313887"/>
              <a:gd name="connsiteY12" fmla="*/ 5931628 h 6251141"/>
              <a:gd name="connsiteX13" fmla="*/ 10186235 w 12313887"/>
              <a:gd name="connsiteY13" fmla="*/ 5934503 h 6251141"/>
              <a:gd name="connsiteX14" fmla="*/ 11106174 w 12313887"/>
              <a:gd name="connsiteY14" fmla="*/ 5942370 h 6251141"/>
              <a:gd name="connsiteX15" fmla="*/ 12264257 w 12313887"/>
              <a:gd name="connsiteY15" fmla="*/ 5941324 h 6251141"/>
              <a:gd name="connsiteX16" fmla="*/ 12289901 w 12313887"/>
              <a:gd name="connsiteY16" fmla="*/ 2652389 h 6251141"/>
              <a:gd name="connsiteX17" fmla="*/ 12233051 w 12313887"/>
              <a:gd name="connsiteY17" fmla="*/ 196317 h 6251141"/>
              <a:gd name="connsiteX18" fmla="*/ 11824723 w 12313887"/>
              <a:gd name="connsiteY18" fmla="*/ 149039 h 6251141"/>
              <a:gd name="connsiteX19" fmla="*/ 10295765 w 12313887"/>
              <a:gd name="connsiteY19" fmla="*/ 142483 h 6251141"/>
              <a:gd name="connsiteX20" fmla="*/ 7778825 w 12313887"/>
              <a:gd name="connsiteY20" fmla="*/ 95914 h 6251141"/>
              <a:gd name="connsiteX21" fmla="*/ 2071691 w 12313887"/>
              <a:gd name="connsiteY21" fmla="*/ 20004 h 6251141"/>
              <a:gd name="connsiteX0" fmla="*/ 2071691 w 12332516"/>
              <a:gd name="connsiteY0" fmla="*/ 20004 h 6251141"/>
              <a:gd name="connsiteX1" fmla="*/ 483610 w 12332516"/>
              <a:gd name="connsiteY1" fmla="*/ 30765 h 6251141"/>
              <a:gd name="connsiteX2" fmla="*/ 36453 w 12332516"/>
              <a:gd name="connsiteY2" fmla="*/ 46525 h 6251141"/>
              <a:gd name="connsiteX3" fmla="*/ 36452 w 12332516"/>
              <a:gd name="connsiteY3" fmla="*/ 864889 h 6251141"/>
              <a:gd name="connsiteX4" fmla="*/ 17296 w 12332516"/>
              <a:gd name="connsiteY4" fmla="*/ 1389707 h 6251141"/>
              <a:gd name="connsiteX5" fmla="*/ 6679 w 12332516"/>
              <a:gd name="connsiteY5" fmla="*/ 4614912 h 6251141"/>
              <a:gd name="connsiteX6" fmla="*/ 89932 w 12332516"/>
              <a:gd name="connsiteY6" fmla="*/ 5961561 h 6251141"/>
              <a:gd name="connsiteX7" fmla="*/ 2768884 w 12332516"/>
              <a:gd name="connsiteY7" fmla="*/ 5949702 h 6251141"/>
              <a:gd name="connsiteX8" fmla="*/ 4422579 w 12332516"/>
              <a:gd name="connsiteY8" fmla="*/ 5928319 h 6251141"/>
              <a:gd name="connsiteX9" fmla="*/ 5393880 w 12332516"/>
              <a:gd name="connsiteY9" fmla="*/ 5944182 h 6251141"/>
              <a:gd name="connsiteX10" fmla="*/ 5877638 w 12332516"/>
              <a:gd name="connsiteY10" fmla="*/ 6251141 h 6251141"/>
              <a:gd name="connsiteX11" fmla="*/ 6150141 w 12332516"/>
              <a:gd name="connsiteY11" fmla="*/ 5928413 h 6251141"/>
              <a:gd name="connsiteX12" fmla="*/ 9277333 w 12332516"/>
              <a:gd name="connsiteY12" fmla="*/ 5931628 h 6251141"/>
              <a:gd name="connsiteX13" fmla="*/ 10186235 w 12332516"/>
              <a:gd name="connsiteY13" fmla="*/ 5934503 h 6251141"/>
              <a:gd name="connsiteX14" fmla="*/ 11106174 w 12332516"/>
              <a:gd name="connsiteY14" fmla="*/ 5942370 h 6251141"/>
              <a:gd name="connsiteX15" fmla="*/ 12264257 w 12332516"/>
              <a:gd name="connsiteY15" fmla="*/ 5941324 h 6251141"/>
              <a:gd name="connsiteX16" fmla="*/ 12289901 w 12332516"/>
              <a:gd name="connsiteY16" fmla="*/ 2652389 h 6251141"/>
              <a:gd name="connsiteX17" fmla="*/ 12280552 w 12332516"/>
              <a:gd name="connsiteY17" fmla="*/ 196317 h 6251141"/>
              <a:gd name="connsiteX18" fmla="*/ 11824723 w 12332516"/>
              <a:gd name="connsiteY18" fmla="*/ 149039 h 6251141"/>
              <a:gd name="connsiteX19" fmla="*/ 10295765 w 12332516"/>
              <a:gd name="connsiteY19" fmla="*/ 142483 h 6251141"/>
              <a:gd name="connsiteX20" fmla="*/ 7778825 w 12332516"/>
              <a:gd name="connsiteY20" fmla="*/ 95914 h 6251141"/>
              <a:gd name="connsiteX21" fmla="*/ 2071691 w 12332516"/>
              <a:gd name="connsiteY21" fmla="*/ 20004 h 6251141"/>
              <a:gd name="connsiteX0" fmla="*/ 2071691 w 12322347"/>
              <a:gd name="connsiteY0" fmla="*/ 0 h 6231137"/>
              <a:gd name="connsiteX1" fmla="*/ 483610 w 12322347"/>
              <a:gd name="connsiteY1" fmla="*/ 10761 h 6231137"/>
              <a:gd name="connsiteX2" fmla="*/ 36453 w 12322347"/>
              <a:gd name="connsiteY2" fmla="*/ 26521 h 6231137"/>
              <a:gd name="connsiteX3" fmla="*/ 36452 w 12322347"/>
              <a:gd name="connsiteY3" fmla="*/ 844885 h 6231137"/>
              <a:gd name="connsiteX4" fmla="*/ 17296 w 12322347"/>
              <a:gd name="connsiteY4" fmla="*/ 1369703 h 6231137"/>
              <a:gd name="connsiteX5" fmla="*/ 6679 w 12322347"/>
              <a:gd name="connsiteY5" fmla="*/ 4594908 h 6231137"/>
              <a:gd name="connsiteX6" fmla="*/ 89932 w 12322347"/>
              <a:gd name="connsiteY6" fmla="*/ 5941557 h 6231137"/>
              <a:gd name="connsiteX7" fmla="*/ 2768884 w 12322347"/>
              <a:gd name="connsiteY7" fmla="*/ 5929698 h 6231137"/>
              <a:gd name="connsiteX8" fmla="*/ 4422579 w 12322347"/>
              <a:gd name="connsiteY8" fmla="*/ 5908315 h 6231137"/>
              <a:gd name="connsiteX9" fmla="*/ 5393880 w 12322347"/>
              <a:gd name="connsiteY9" fmla="*/ 5924178 h 6231137"/>
              <a:gd name="connsiteX10" fmla="*/ 5877638 w 12322347"/>
              <a:gd name="connsiteY10" fmla="*/ 6231137 h 6231137"/>
              <a:gd name="connsiteX11" fmla="*/ 6150141 w 12322347"/>
              <a:gd name="connsiteY11" fmla="*/ 5908409 h 6231137"/>
              <a:gd name="connsiteX12" fmla="*/ 9277333 w 12322347"/>
              <a:gd name="connsiteY12" fmla="*/ 5911624 h 6231137"/>
              <a:gd name="connsiteX13" fmla="*/ 10186235 w 12322347"/>
              <a:gd name="connsiteY13" fmla="*/ 5914499 h 6231137"/>
              <a:gd name="connsiteX14" fmla="*/ 11106174 w 12322347"/>
              <a:gd name="connsiteY14" fmla="*/ 5922366 h 6231137"/>
              <a:gd name="connsiteX15" fmla="*/ 12264257 w 12322347"/>
              <a:gd name="connsiteY15" fmla="*/ 5921320 h 6231137"/>
              <a:gd name="connsiteX16" fmla="*/ 12289901 w 12322347"/>
              <a:gd name="connsiteY16" fmla="*/ 2632385 h 6231137"/>
              <a:gd name="connsiteX17" fmla="*/ 12280552 w 12322347"/>
              <a:gd name="connsiteY17" fmla="*/ 176313 h 6231137"/>
              <a:gd name="connsiteX18" fmla="*/ 11824723 w 12322347"/>
              <a:gd name="connsiteY18" fmla="*/ 129035 h 6231137"/>
              <a:gd name="connsiteX19" fmla="*/ 10295765 w 12322347"/>
              <a:gd name="connsiteY19" fmla="*/ 122479 h 6231137"/>
              <a:gd name="connsiteX20" fmla="*/ 7778825 w 12322347"/>
              <a:gd name="connsiteY20" fmla="*/ 75910 h 6231137"/>
              <a:gd name="connsiteX21" fmla="*/ 2071691 w 12322347"/>
              <a:gd name="connsiteY21" fmla="*/ 0 h 6231137"/>
              <a:gd name="connsiteX0" fmla="*/ 2071691 w 12322347"/>
              <a:gd name="connsiteY0" fmla="*/ 0 h 6231137"/>
              <a:gd name="connsiteX1" fmla="*/ 483610 w 12322347"/>
              <a:gd name="connsiteY1" fmla="*/ 10761 h 6231137"/>
              <a:gd name="connsiteX2" fmla="*/ 36453 w 12322347"/>
              <a:gd name="connsiteY2" fmla="*/ 68771 h 6231137"/>
              <a:gd name="connsiteX3" fmla="*/ 36452 w 12322347"/>
              <a:gd name="connsiteY3" fmla="*/ 844885 h 6231137"/>
              <a:gd name="connsiteX4" fmla="*/ 17296 w 12322347"/>
              <a:gd name="connsiteY4" fmla="*/ 1369703 h 6231137"/>
              <a:gd name="connsiteX5" fmla="*/ 6679 w 12322347"/>
              <a:gd name="connsiteY5" fmla="*/ 4594908 h 6231137"/>
              <a:gd name="connsiteX6" fmla="*/ 89932 w 12322347"/>
              <a:gd name="connsiteY6" fmla="*/ 5941557 h 6231137"/>
              <a:gd name="connsiteX7" fmla="*/ 2768884 w 12322347"/>
              <a:gd name="connsiteY7" fmla="*/ 5929698 h 6231137"/>
              <a:gd name="connsiteX8" fmla="*/ 4422579 w 12322347"/>
              <a:gd name="connsiteY8" fmla="*/ 5908315 h 6231137"/>
              <a:gd name="connsiteX9" fmla="*/ 5393880 w 12322347"/>
              <a:gd name="connsiteY9" fmla="*/ 5924178 h 6231137"/>
              <a:gd name="connsiteX10" fmla="*/ 5877638 w 12322347"/>
              <a:gd name="connsiteY10" fmla="*/ 6231137 h 6231137"/>
              <a:gd name="connsiteX11" fmla="*/ 6150141 w 12322347"/>
              <a:gd name="connsiteY11" fmla="*/ 5908409 h 6231137"/>
              <a:gd name="connsiteX12" fmla="*/ 9277333 w 12322347"/>
              <a:gd name="connsiteY12" fmla="*/ 5911624 h 6231137"/>
              <a:gd name="connsiteX13" fmla="*/ 10186235 w 12322347"/>
              <a:gd name="connsiteY13" fmla="*/ 5914499 h 6231137"/>
              <a:gd name="connsiteX14" fmla="*/ 11106174 w 12322347"/>
              <a:gd name="connsiteY14" fmla="*/ 5922366 h 6231137"/>
              <a:gd name="connsiteX15" fmla="*/ 12264257 w 12322347"/>
              <a:gd name="connsiteY15" fmla="*/ 5921320 h 6231137"/>
              <a:gd name="connsiteX16" fmla="*/ 12289901 w 12322347"/>
              <a:gd name="connsiteY16" fmla="*/ 2632385 h 6231137"/>
              <a:gd name="connsiteX17" fmla="*/ 12280552 w 12322347"/>
              <a:gd name="connsiteY17" fmla="*/ 176313 h 6231137"/>
              <a:gd name="connsiteX18" fmla="*/ 11824723 w 12322347"/>
              <a:gd name="connsiteY18" fmla="*/ 129035 h 6231137"/>
              <a:gd name="connsiteX19" fmla="*/ 10295765 w 12322347"/>
              <a:gd name="connsiteY19" fmla="*/ 122479 h 6231137"/>
              <a:gd name="connsiteX20" fmla="*/ 7778825 w 12322347"/>
              <a:gd name="connsiteY20" fmla="*/ 75910 h 6231137"/>
              <a:gd name="connsiteX21" fmla="*/ 2071691 w 12322347"/>
              <a:gd name="connsiteY21" fmla="*/ 0 h 6231137"/>
              <a:gd name="connsiteX0" fmla="*/ 2071691 w 12322347"/>
              <a:gd name="connsiteY0" fmla="*/ 0 h 6231137"/>
              <a:gd name="connsiteX1" fmla="*/ 578608 w 12322347"/>
              <a:gd name="connsiteY1" fmla="*/ 42448 h 6231137"/>
              <a:gd name="connsiteX2" fmla="*/ 36453 w 12322347"/>
              <a:gd name="connsiteY2" fmla="*/ 68771 h 6231137"/>
              <a:gd name="connsiteX3" fmla="*/ 36452 w 12322347"/>
              <a:gd name="connsiteY3" fmla="*/ 844885 h 6231137"/>
              <a:gd name="connsiteX4" fmla="*/ 17296 w 12322347"/>
              <a:gd name="connsiteY4" fmla="*/ 1369703 h 6231137"/>
              <a:gd name="connsiteX5" fmla="*/ 6679 w 12322347"/>
              <a:gd name="connsiteY5" fmla="*/ 4594908 h 6231137"/>
              <a:gd name="connsiteX6" fmla="*/ 89932 w 12322347"/>
              <a:gd name="connsiteY6" fmla="*/ 5941557 h 6231137"/>
              <a:gd name="connsiteX7" fmla="*/ 2768884 w 12322347"/>
              <a:gd name="connsiteY7" fmla="*/ 5929698 h 6231137"/>
              <a:gd name="connsiteX8" fmla="*/ 4422579 w 12322347"/>
              <a:gd name="connsiteY8" fmla="*/ 5908315 h 6231137"/>
              <a:gd name="connsiteX9" fmla="*/ 5393880 w 12322347"/>
              <a:gd name="connsiteY9" fmla="*/ 5924178 h 6231137"/>
              <a:gd name="connsiteX10" fmla="*/ 5877638 w 12322347"/>
              <a:gd name="connsiteY10" fmla="*/ 6231137 h 6231137"/>
              <a:gd name="connsiteX11" fmla="*/ 6150141 w 12322347"/>
              <a:gd name="connsiteY11" fmla="*/ 5908409 h 6231137"/>
              <a:gd name="connsiteX12" fmla="*/ 9277333 w 12322347"/>
              <a:gd name="connsiteY12" fmla="*/ 5911624 h 6231137"/>
              <a:gd name="connsiteX13" fmla="*/ 10186235 w 12322347"/>
              <a:gd name="connsiteY13" fmla="*/ 5914499 h 6231137"/>
              <a:gd name="connsiteX14" fmla="*/ 11106174 w 12322347"/>
              <a:gd name="connsiteY14" fmla="*/ 5922366 h 6231137"/>
              <a:gd name="connsiteX15" fmla="*/ 12264257 w 12322347"/>
              <a:gd name="connsiteY15" fmla="*/ 5921320 h 6231137"/>
              <a:gd name="connsiteX16" fmla="*/ 12289901 w 12322347"/>
              <a:gd name="connsiteY16" fmla="*/ 2632385 h 6231137"/>
              <a:gd name="connsiteX17" fmla="*/ 12280552 w 12322347"/>
              <a:gd name="connsiteY17" fmla="*/ 176313 h 6231137"/>
              <a:gd name="connsiteX18" fmla="*/ 11824723 w 12322347"/>
              <a:gd name="connsiteY18" fmla="*/ 129035 h 6231137"/>
              <a:gd name="connsiteX19" fmla="*/ 10295765 w 12322347"/>
              <a:gd name="connsiteY19" fmla="*/ 122479 h 6231137"/>
              <a:gd name="connsiteX20" fmla="*/ 7778825 w 12322347"/>
              <a:gd name="connsiteY20" fmla="*/ 75910 h 6231137"/>
              <a:gd name="connsiteX21" fmla="*/ 2071691 w 12322347"/>
              <a:gd name="connsiteY21" fmla="*/ 0 h 6231137"/>
              <a:gd name="connsiteX0" fmla="*/ 2261685 w 12322347"/>
              <a:gd name="connsiteY0" fmla="*/ 10365 h 6188689"/>
              <a:gd name="connsiteX1" fmla="*/ 578608 w 12322347"/>
              <a:gd name="connsiteY1" fmla="*/ 0 h 6188689"/>
              <a:gd name="connsiteX2" fmla="*/ 36453 w 12322347"/>
              <a:gd name="connsiteY2" fmla="*/ 26323 h 6188689"/>
              <a:gd name="connsiteX3" fmla="*/ 36452 w 12322347"/>
              <a:gd name="connsiteY3" fmla="*/ 802437 h 6188689"/>
              <a:gd name="connsiteX4" fmla="*/ 17296 w 12322347"/>
              <a:gd name="connsiteY4" fmla="*/ 1327255 h 6188689"/>
              <a:gd name="connsiteX5" fmla="*/ 6679 w 12322347"/>
              <a:gd name="connsiteY5" fmla="*/ 4552460 h 6188689"/>
              <a:gd name="connsiteX6" fmla="*/ 89932 w 12322347"/>
              <a:gd name="connsiteY6" fmla="*/ 5899109 h 6188689"/>
              <a:gd name="connsiteX7" fmla="*/ 2768884 w 12322347"/>
              <a:gd name="connsiteY7" fmla="*/ 5887250 h 6188689"/>
              <a:gd name="connsiteX8" fmla="*/ 4422579 w 12322347"/>
              <a:gd name="connsiteY8" fmla="*/ 5865867 h 6188689"/>
              <a:gd name="connsiteX9" fmla="*/ 5393880 w 12322347"/>
              <a:gd name="connsiteY9" fmla="*/ 5881730 h 6188689"/>
              <a:gd name="connsiteX10" fmla="*/ 5877638 w 12322347"/>
              <a:gd name="connsiteY10" fmla="*/ 6188689 h 6188689"/>
              <a:gd name="connsiteX11" fmla="*/ 6150141 w 12322347"/>
              <a:gd name="connsiteY11" fmla="*/ 5865961 h 6188689"/>
              <a:gd name="connsiteX12" fmla="*/ 9277333 w 12322347"/>
              <a:gd name="connsiteY12" fmla="*/ 5869176 h 6188689"/>
              <a:gd name="connsiteX13" fmla="*/ 10186235 w 12322347"/>
              <a:gd name="connsiteY13" fmla="*/ 5872051 h 6188689"/>
              <a:gd name="connsiteX14" fmla="*/ 11106174 w 12322347"/>
              <a:gd name="connsiteY14" fmla="*/ 5879918 h 6188689"/>
              <a:gd name="connsiteX15" fmla="*/ 12264257 w 12322347"/>
              <a:gd name="connsiteY15" fmla="*/ 5878872 h 6188689"/>
              <a:gd name="connsiteX16" fmla="*/ 12289901 w 12322347"/>
              <a:gd name="connsiteY16" fmla="*/ 2589937 h 6188689"/>
              <a:gd name="connsiteX17" fmla="*/ 12280552 w 12322347"/>
              <a:gd name="connsiteY17" fmla="*/ 133865 h 6188689"/>
              <a:gd name="connsiteX18" fmla="*/ 11824723 w 12322347"/>
              <a:gd name="connsiteY18" fmla="*/ 86587 h 6188689"/>
              <a:gd name="connsiteX19" fmla="*/ 10295765 w 12322347"/>
              <a:gd name="connsiteY19" fmla="*/ 80031 h 6188689"/>
              <a:gd name="connsiteX20" fmla="*/ 7778825 w 12322347"/>
              <a:gd name="connsiteY20" fmla="*/ 33462 h 6188689"/>
              <a:gd name="connsiteX21" fmla="*/ 2261685 w 12322347"/>
              <a:gd name="connsiteY21" fmla="*/ 10365 h 6188689"/>
              <a:gd name="connsiteX0" fmla="*/ 2261685 w 12322347"/>
              <a:gd name="connsiteY0" fmla="*/ 0 h 6178324"/>
              <a:gd name="connsiteX1" fmla="*/ 816102 w 12322347"/>
              <a:gd name="connsiteY1" fmla="*/ 10760 h 6178324"/>
              <a:gd name="connsiteX2" fmla="*/ 36453 w 12322347"/>
              <a:gd name="connsiteY2" fmla="*/ 15958 h 6178324"/>
              <a:gd name="connsiteX3" fmla="*/ 36452 w 12322347"/>
              <a:gd name="connsiteY3" fmla="*/ 792072 h 6178324"/>
              <a:gd name="connsiteX4" fmla="*/ 17296 w 12322347"/>
              <a:gd name="connsiteY4" fmla="*/ 1316890 h 6178324"/>
              <a:gd name="connsiteX5" fmla="*/ 6679 w 12322347"/>
              <a:gd name="connsiteY5" fmla="*/ 4542095 h 6178324"/>
              <a:gd name="connsiteX6" fmla="*/ 89932 w 12322347"/>
              <a:gd name="connsiteY6" fmla="*/ 5888744 h 6178324"/>
              <a:gd name="connsiteX7" fmla="*/ 2768884 w 12322347"/>
              <a:gd name="connsiteY7" fmla="*/ 5876885 h 6178324"/>
              <a:gd name="connsiteX8" fmla="*/ 4422579 w 12322347"/>
              <a:gd name="connsiteY8" fmla="*/ 5855502 h 6178324"/>
              <a:gd name="connsiteX9" fmla="*/ 5393880 w 12322347"/>
              <a:gd name="connsiteY9" fmla="*/ 5871365 h 6178324"/>
              <a:gd name="connsiteX10" fmla="*/ 5877638 w 12322347"/>
              <a:gd name="connsiteY10" fmla="*/ 6178324 h 6178324"/>
              <a:gd name="connsiteX11" fmla="*/ 6150141 w 12322347"/>
              <a:gd name="connsiteY11" fmla="*/ 5855596 h 6178324"/>
              <a:gd name="connsiteX12" fmla="*/ 9277333 w 12322347"/>
              <a:gd name="connsiteY12" fmla="*/ 5858811 h 6178324"/>
              <a:gd name="connsiteX13" fmla="*/ 10186235 w 12322347"/>
              <a:gd name="connsiteY13" fmla="*/ 5861686 h 6178324"/>
              <a:gd name="connsiteX14" fmla="*/ 11106174 w 12322347"/>
              <a:gd name="connsiteY14" fmla="*/ 5869553 h 6178324"/>
              <a:gd name="connsiteX15" fmla="*/ 12264257 w 12322347"/>
              <a:gd name="connsiteY15" fmla="*/ 5868507 h 6178324"/>
              <a:gd name="connsiteX16" fmla="*/ 12289901 w 12322347"/>
              <a:gd name="connsiteY16" fmla="*/ 2579572 h 6178324"/>
              <a:gd name="connsiteX17" fmla="*/ 12280552 w 12322347"/>
              <a:gd name="connsiteY17" fmla="*/ 123500 h 6178324"/>
              <a:gd name="connsiteX18" fmla="*/ 11824723 w 12322347"/>
              <a:gd name="connsiteY18" fmla="*/ 76222 h 6178324"/>
              <a:gd name="connsiteX19" fmla="*/ 10295765 w 12322347"/>
              <a:gd name="connsiteY19" fmla="*/ 69666 h 6178324"/>
              <a:gd name="connsiteX20" fmla="*/ 7778825 w 12322347"/>
              <a:gd name="connsiteY20" fmla="*/ 23097 h 6178324"/>
              <a:gd name="connsiteX21" fmla="*/ 2261685 w 12322347"/>
              <a:gd name="connsiteY21" fmla="*/ 0 h 617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322347" h="6178324">
                <a:moveTo>
                  <a:pt x="2261685" y="0"/>
                </a:moveTo>
                <a:lnTo>
                  <a:pt x="816102" y="10760"/>
                </a:lnTo>
                <a:lnTo>
                  <a:pt x="36453" y="15958"/>
                </a:lnTo>
                <a:cubicBezTo>
                  <a:pt x="36453" y="288746"/>
                  <a:pt x="36452" y="519284"/>
                  <a:pt x="36452" y="792072"/>
                </a:cubicBezTo>
                <a:cubicBezTo>
                  <a:pt x="37984" y="902748"/>
                  <a:pt x="15764" y="1206214"/>
                  <a:pt x="17296" y="1316890"/>
                </a:cubicBezTo>
                <a:cubicBezTo>
                  <a:pt x="32125" y="1752674"/>
                  <a:pt x="-17301" y="3705146"/>
                  <a:pt x="6679" y="4542095"/>
                </a:cubicBezTo>
                <a:cubicBezTo>
                  <a:pt x="46570" y="5225386"/>
                  <a:pt x="-51265" y="5916324"/>
                  <a:pt x="89932" y="5888744"/>
                </a:cubicBezTo>
                <a:cubicBezTo>
                  <a:pt x="879263" y="5903089"/>
                  <a:pt x="1955065" y="5877266"/>
                  <a:pt x="2768884" y="5876885"/>
                </a:cubicBezTo>
                <a:lnTo>
                  <a:pt x="4422579" y="5855502"/>
                </a:lnTo>
                <a:lnTo>
                  <a:pt x="5393880" y="5871365"/>
                </a:lnTo>
                <a:cubicBezTo>
                  <a:pt x="5664089" y="6007274"/>
                  <a:pt x="5704024" y="6065354"/>
                  <a:pt x="5877638" y="6178324"/>
                </a:cubicBezTo>
                <a:cubicBezTo>
                  <a:pt x="5954187" y="6102215"/>
                  <a:pt x="6049125" y="5996227"/>
                  <a:pt x="6150141" y="5855596"/>
                </a:cubicBezTo>
                <a:cubicBezTo>
                  <a:pt x="6237130" y="5852856"/>
                  <a:pt x="8916121" y="5865726"/>
                  <a:pt x="9277333" y="5858811"/>
                </a:cubicBezTo>
                <a:lnTo>
                  <a:pt x="10186235" y="5861686"/>
                </a:lnTo>
                <a:lnTo>
                  <a:pt x="11106174" y="5869553"/>
                </a:lnTo>
                <a:cubicBezTo>
                  <a:pt x="11463837" y="5859889"/>
                  <a:pt x="12237326" y="5912260"/>
                  <a:pt x="12264257" y="5868507"/>
                </a:cubicBezTo>
                <a:cubicBezTo>
                  <a:pt x="12302700" y="5662987"/>
                  <a:pt x="12276557" y="4364873"/>
                  <a:pt x="12289901" y="2579572"/>
                </a:cubicBezTo>
                <a:cubicBezTo>
                  <a:pt x="12338262" y="1498304"/>
                  <a:pt x="12330432" y="544926"/>
                  <a:pt x="12280552" y="123500"/>
                </a:cubicBezTo>
                <a:cubicBezTo>
                  <a:pt x="12274271" y="70433"/>
                  <a:pt x="12155521" y="85194"/>
                  <a:pt x="11824723" y="76222"/>
                </a:cubicBezTo>
                <a:cubicBezTo>
                  <a:pt x="11493925" y="67250"/>
                  <a:pt x="10495817" y="85585"/>
                  <a:pt x="10295765" y="69666"/>
                </a:cubicBezTo>
                <a:lnTo>
                  <a:pt x="7778825" y="23097"/>
                </a:lnTo>
                <a:lnTo>
                  <a:pt x="2261685" y="0"/>
                </a:lnTo>
                <a:close/>
              </a:path>
            </a:pathLst>
          </a:custGeom>
          <a:solidFill>
            <a:schemeClr val="bg1"/>
          </a:solidFill>
          <a:ln w="19050" cap="flat">
            <a:noFill/>
            <a:prstDash val="solid"/>
            <a:miter/>
          </a:ln>
        </p:spPr>
        <p:txBody>
          <a:bodyPr wrap="square" rtlCol="0" anchor="ctr">
            <a:noAutofit/>
          </a:bodyPr>
          <a:lstStyle/>
          <a:p>
            <a:endParaRPr lang="en-US"/>
          </a:p>
        </p:txBody>
      </p:sp>
      <p:sp>
        <p:nvSpPr>
          <p:cNvPr id="7" name="Title 6">
            <a:extLst>
              <a:ext uri="{FF2B5EF4-FFF2-40B4-BE49-F238E27FC236}">
                <a16:creationId xmlns:a16="http://schemas.microsoft.com/office/drawing/2014/main" id="{663EBEDD-2E11-4A32-F491-4B8C5C4D4DDD}"/>
              </a:ext>
            </a:extLst>
          </p:cNvPr>
          <p:cNvSpPr>
            <a:spLocks noGrp="1"/>
          </p:cNvSpPr>
          <p:nvPr>
            <p:ph type="title"/>
          </p:nvPr>
        </p:nvSpPr>
        <p:spPr>
          <a:xfrm>
            <a:off x="848527" y="604802"/>
            <a:ext cx="5556425" cy="779024"/>
          </a:xfrm>
        </p:spPr>
        <p:txBody>
          <a:bodyPr>
            <a:normAutofit fontScale="90000"/>
          </a:bodyPr>
          <a:lstStyle/>
          <a:p>
            <a:pPr algn="ctr"/>
            <a:r>
              <a:rPr lang="en-US" dirty="0">
                <a:latin typeface="Modern Love" panose="04090805081005020601" pitchFamily="82" charset="0"/>
              </a:rPr>
              <a:t>Symbolism</a:t>
            </a:r>
          </a:p>
        </p:txBody>
      </p:sp>
      <p:sp>
        <p:nvSpPr>
          <p:cNvPr id="8" name="Content Placeholder 7">
            <a:extLst>
              <a:ext uri="{FF2B5EF4-FFF2-40B4-BE49-F238E27FC236}">
                <a16:creationId xmlns:a16="http://schemas.microsoft.com/office/drawing/2014/main" id="{EDF92D89-1B98-DD22-FF9C-C8B763BB1881}"/>
              </a:ext>
            </a:extLst>
          </p:cNvPr>
          <p:cNvSpPr>
            <a:spLocks noGrp="1"/>
          </p:cNvSpPr>
          <p:nvPr>
            <p:ph idx="1"/>
          </p:nvPr>
        </p:nvSpPr>
        <p:spPr>
          <a:xfrm>
            <a:off x="1025057" y="1413863"/>
            <a:ext cx="5218487" cy="4549749"/>
          </a:xfrm>
        </p:spPr>
        <p:txBody>
          <a:bodyPr>
            <a:normAutofit/>
          </a:bodyPr>
          <a:lstStyle/>
          <a:p>
            <a:r>
              <a:rPr lang="en-US" dirty="0"/>
              <a:t>When an object within the text represents an abstract concept or idea. </a:t>
            </a:r>
          </a:p>
          <a:p>
            <a:endParaRPr lang="en-US" dirty="0"/>
          </a:p>
          <a:p>
            <a:r>
              <a:rPr lang="en-US" dirty="0"/>
              <a:t>Think about the video. What does the sand timer represent?</a:t>
            </a:r>
          </a:p>
          <a:p>
            <a:endParaRPr lang="en-US" dirty="0"/>
          </a:p>
          <a:p>
            <a:r>
              <a:rPr lang="en-US" dirty="0"/>
              <a:t>Think deeper – what could this represent in the bigger world?</a:t>
            </a:r>
          </a:p>
        </p:txBody>
      </p:sp>
      <p:pic>
        <p:nvPicPr>
          <p:cNvPr id="10" name="Picture 9">
            <a:extLst>
              <a:ext uri="{FF2B5EF4-FFF2-40B4-BE49-F238E27FC236}">
                <a16:creationId xmlns:a16="http://schemas.microsoft.com/office/drawing/2014/main" id="{1C4437DE-5EB0-447F-CF43-BD4A3AE2281E}"/>
              </a:ext>
            </a:extLst>
          </p:cNvPr>
          <p:cNvPicPr>
            <a:picLocks noChangeAspect="1"/>
          </p:cNvPicPr>
          <p:nvPr/>
        </p:nvPicPr>
        <p:blipFill>
          <a:blip r:embed="rId3"/>
          <a:stretch>
            <a:fillRect/>
          </a:stretch>
        </p:blipFill>
        <p:spPr>
          <a:xfrm>
            <a:off x="7533555" y="1132677"/>
            <a:ext cx="4110419" cy="4592646"/>
          </a:xfrm>
          <a:prstGeom prst="rect">
            <a:avLst/>
          </a:prstGeom>
        </p:spPr>
      </p:pic>
      <p:sp>
        <p:nvSpPr>
          <p:cNvPr id="19" name="Freeform: Shape 18">
            <a:extLst>
              <a:ext uri="{FF2B5EF4-FFF2-40B4-BE49-F238E27FC236}">
                <a16:creationId xmlns:a16="http://schemas.microsoft.com/office/drawing/2014/main" id="{C535A640-1948-4AFD-A0B7-19AFDA9553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flipV="1">
            <a:off x="806735" y="-157114"/>
            <a:ext cx="6053827" cy="6948641"/>
          </a:xfrm>
          <a:custGeom>
            <a:avLst/>
            <a:gdLst>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8143603 w 11603130"/>
              <a:gd name="connsiteY9" fmla="*/ 5913030 h 6362961"/>
              <a:gd name="connsiteX10" fmla="*/ 8168400 w 11603130"/>
              <a:gd name="connsiteY10" fmla="*/ 5914173 h 6362961"/>
              <a:gd name="connsiteX11" fmla="*/ 8334742 w 11603130"/>
              <a:gd name="connsiteY11" fmla="*/ 5912754 h 6362961"/>
              <a:gd name="connsiteX12" fmla="*/ 8343333 w 11603130"/>
              <a:gd name="connsiteY12" fmla="*/ 6362961 h 6362961"/>
              <a:gd name="connsiteX13" fmla="*/ 8951337 w 11603130"/>
              <a:gd name="connsiteY13" fmla="*/ 5912879 h 6362961"/>
              <a:gd name="connsiteX14" fmla="*/ 9710371 w 11603130"/>
              <a:gd name="connsiteY14" fmla="*/ 5911624 h 6362961"/>
              <a:gd name="connsiteX15" fmla="*/ 9804791 w 11603130"/>
              <a:gd name="connsiteY15" fmla="*/ 5908320 h 6362961"/>
              <a:gd name="connsiteX16" fmla="*/ 9863784 w 11603130"/>
              <a:gd name="connsiteY16" fmla="*/ 5909115 h 6362961"/>
              <a:gd name="connsiteX17" fmla="*/ 10007288 w 11603130"/>
              <a:gd name="connsiteY17" fmla="*/ 5914499 h 6362961"/>
              <a:gd name="connsiteX18" fmla="*/ 10927227 w 11603130"/>
              <a:gd name="connsiteY18" fmla="*/ 5922366 h 6362961"/>
              <a:gd name="connsiteX19" fmla="*/ 11562333 w 11603130"/>
              <a:gd name="connsiteY19" fmla="*/ 5906085 h 6362961"/>
              <a:gd name="connsiteX20" fmla="*/ 11571244 w 11603130"/>
              <a:gd name="connsiteY20" fmla="*/ 2621674 h 6362961"/>
              <a:gd name="connsiteX21" fmla="*/ 11561892 w 11603130"/>
              <a:gd name="connsiteY21" fmla="*/ 176313 h 6362961"/>
              <a:gd name="connsiteX22" fmla="*/ 11289537 w 11603130"/>
              <a:gd name="connsiteY22" fmla="*/ 107615 h 6362961"/>
              <a:gd name="connsiteX23" fmla="*/ 10689999 w 11603130"/>
              <a:gd name="connsiteY23" fmla="*/ 70591 h 6362961"/>
              <a:gd name="connsiteX24" fmla="*/ 7599878 w 11603130"/>
              <a:gd name="connsiteY24" fmla="*/ 7591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8143603 w 11603130"/>
              <a:gd name="connsiteY9" fmla="*/ 5913030 h 6362961"/>
              <a:gd name="connsiteX10" fmla="*/ 8168400 w 11603130"/>
              <a:gd name="connsiteY10" fmla="*/ 5914173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8143603 w 11603130"/>
              <a:gd name="connsiteY9" fmla="*/ 5913030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6347077 w 11603130"/>
              <a:gd name="connsiteY9" fmla="*/ 5954091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2638911 w 11603130"/>
              <a:gd name="connsiteY8" fmla="*/ 5933377 h 6362961"/>
              <a:gd name="connsiteX9" fmla="*/ 6347077 w 11603130"/>
              <a:gd name="connsiteY9" fmla="*/ 5954091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2638911 w 11603130"/>
              <a:gd name="connsiteY8" fmla="*/ 5933377 h 6362961"/>
              <a:gd name="connsiteX9" fmla="*/ 4080684 w 11603130"/>
              <a:gd name="connsiteY9" fmla="*/ 5926717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2638911 w 11603130"/>
              <a:gd name="connsiteY8" fmla="*/ 5933377 h 6362961"/>
              <a:gd name="connsiteX9" fmla="*/ 4080684 w 11603130"/>
              <a:gd name="connsiteY9" fmla="*/ 5926717 h 6362961"/>
              <a:gd name="connsiteX10" fmla="*/ 5045206 w 11603130"/>
              <a:gd name="connsiteY10" fmla="*/ 5927859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8951337 w 11603130"/>
              <a:gd name="connsiteY12" fmla="*/ 5912879 h 6335587"/>
              <a:gd name="connsiteX13" fmla="*/ 9710371 w 11603130"/>
              <a:gd name="connsiteY13" fmla="*/ 5911624 h 6335587"/>
              <a:gd name="connsiteX14" fmla="*/ 9804791 w 11603130"/>
              <a:gd name="connsiteY14" fmla="*/ 5908320 h 6335587"/>
              <a:gd name="connsiteX15" fmla="*/ 9863784 w 11603130"/>
              <a:gd name="connsiteY15" fmla="*/ 5909115 h 6335587"/>
              <a:gd name="connsiteX16" fmla="*/ 10007288 w 11603130"/>
              <a:gd name="connsiteY16" fmla="*/ 5914499 h 6335587"/>
              <a:gd name="connsiteX17" fmla="*/ 10927227 w 11603130"/>
              <a:gd name="connsiteY17" fmla="*/ 5922366 h 6335587"/>
              <a:gd name="connsiteX18" fmla="*/ 11562333 w 11603130"/>
              <a:gd name="connsiteY18" fmla="*/ 5906085 h 6335587"/>
              <a:gd name="connsiteX19" fmla="*/ 11571244 w 11603130"/>
              <a:gd name="connsiteY19" fmla="*/ 2621674 h 6335587"/>
              <a:gd name="connsiteX20" fmla="*/ 11561892 w 11603130"/>
              <a:gd name="connsiteY20" fmla="*/ 176313 h 6335587"/>
              <a:gd name="connsiteX21" fmla="*/ 11289537 w 11603130"/>
              <a:gd name="connsiteY21" fmla="*/ 107615 h 6335587"/>
              <a:gd name="connsiteX22" fmla="*/ 10689999 w 11603130"/>
              <a:gd name="connsiteY22" fmla="*/ 70591 h 6335587"/>
              <a:gd name="connsiteX23" fmla="*/ 7599878 w 11603130"/>
              <a:gd name="connsiteY23" fmla="*/ 75910 h 6335587"/>
              <a:gd name="connsiteX24" fmla="*/ 1892744 w 11603130"/>
              <a:gd name="connsiteY24"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42722 w 11603130"/>
              <a:gd name="connsiteY12" fmla="*/ 5885506 h 6335587"/>
              <a:gd name="connsiteX13" fmla="*/ 9710371 w 11603130"/>
              <a:gd name="connsiteY13" fmla="*/ 5911624 h 6335587"/>
              <a:gd name="connsiteX14" fmla="*/ 9804791 w 11603130"/>
              <a:gd name="connsiteY14" fmla="*/ 5908320 h 6335587"/>
              <a:gd name="connsiteX15" fmla="*/ 9863784 w 11603130"/>
              <a:gd name="connsiteY15" fmla="*/ 5909115 h 6335587"/>
              <a:gd name="connsiteX16" fmla="*/ 10007288 w 11603130"/>
              <a:gd name="connsiteY16" fmla="*/ 5914499 h 6335587"/>
              <a:gd name="connsiteX17" fmla="*/ 10927227 w 11603130"/>
              <a:gd name="connsiteY17" fmla="*/ 5922366 h 6335587"/>
              <a:gd name="connsiteX18" fmla="*/ 11562333 w 11603130"/>
              <a:gd name="connsiteY18" fmla="*/ 5906085 h 6335587"/>
              <a:gd name="connsiteX19" fmla="*/ 11571244 w 11603130"/>
              <a:gd name="connsiteY19" fmla="*/ 2621674 h 6335587"/>
              <a:gd name="connsiteX20" fmla="*/ 11561892 w 11603130"/>
              <a:gd name="connsiteY20" fmla="*/ 176313 h 6335587"/>
              <a:gd name="connsiteX21" fmla="*/ 11289537 w 11603130"/>
              <a:gd name="connsiteY21" fmla="*/ 107615 h 6335587"/>
              <a:gd name="connsiteX22" fmla="*/ 10689999 w 11603130"/>
              <a:gd name="connsiteY22" fmla="*/ 70591 h 6335587"/>
              <a:gd name="connsiteX23" fmla="*/ 7599878 w 11603130"/>
              <a:gd name="connsiteY23" fmla="*/ 75910 h 6335587"/>
              <a:gd name="connsiteX24" fmla="*/ 1892744 w 11603130"/>
              <a:gd name="connsiteY24"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9863784 w 11603130"/>
              <a:gd name="connsiteY15" fmla="*/ 5909115 h 6335587"/>
              <a:gd name="connsiteX16" fmla="*/ 10007288 w 11603130"/>
              <a:gd name="connsiteY16" fmla="*/ 5914499 h 6335587"/>
              <a:gd name="connsiteX17" fmla="*/ 10927227 w 11603130"/>
              <a:gd name="connsiteY17" fmla="*/ 5922366 h 6335587"/>
              <a:gd name="connsiteX18" fmla="*/ 11562333 w 11603130"/>
              <a:gd name="connsiteY18" fmla="*/ 5906085 h 6335587"/>
              <a:gd name="connsiteX19" fmla="*/ 11571244 w 11603130"/>
              <a:gd name="connsiteY19" fmla="*/ 2621674 h 6335587"/>
              <a:gd name="connsiteX20" fmla="*/ 11561892 w 11603130"/>
              <a:gd name="connsiteY20" fmla="*/ 176313 h 6335587"/>
              <a:gd name="connsiteX21" fmla="*/ 11289537 w 11603130"/>
              <a:gd name="connsiteY21" fmla="*/ 107615 h 6335587"/>
              <a:gd name="connsiteX22" fmla="*/ 10689999 w 11603130"/>
              <a:gd name="connsiteY22" fmla="*/ 70591 h 6335587"/>
              <a:gd name="connsiteX23" fmla="*/ 7599878 w 11603130"/>
              <a:gd name="connsiteY23" fmla="*/ 75910 h 6335587"/>
              <a:gd name="connsiteX24" fmla="*/ 1892744 w 11603130"/>
              <a:gd name="connsiteY24"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098386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8972 w 11603130"/>
              <a:gd name="connsiteY5" fmla="*/ 3523848 h 6335587"/>
              <a:gd name="connsiteX6" fmla="*/ 148480 w 11603130"/>
              <a:gd name="connsiteY6" fmla="*/ 5930841 h 6335587"/>
              <a:gd name="connsiteX7" fmla="*/ 2638911 w 11603130"/>
              <a:gd name="connsiteY7" fmla="*/ 5933377 h 6335587"/>
              <a:gd name="connsiteX8" fmla="*/ 4080684 w 11603130"/>
              <a:gd name="connsiteY8" fmla="*/ 5926717 h 6335587"/>
              <a:gd name="connsiteX9" fmla="*/ 5045206 w 11603130"/>
              <a:gd name="connsiteY9" fmla="*/ 5927859 h 6335587"/>
              <a:gd name="connsiteX10" fmla="*/ 5855834 w 11603130"/>
              <a:gd name="connsiteY10" fmla="*/ 6335587 h 6335587"/>
              <a:gd name="connsiteX11" fmla="*/ 6274422 w 11603130"/>
              <a:gd name="connsiteY11" fmla="*/ 5903346 h 6335587"/>
              <a:gd name="connsiteX12" fmla="*/ 9098386 w 11603130"/>
              <a:gd name="connsiteY12" fmla="*/ 5911624 h 6335587"/>
              <a:gd name="connsiteX13" fmla="*/ 10007288 w 11603130"/>
              <a:gd name="connsiteY13" fmla="*/ 5914499 h 6335587"/>
              <a:gd name="connsiteX14" fmla="*/ 10927227 w 11603130"/>
              <a:gd name="connsiteY14" fmla="*/ 5922366 h 6335587"/>
              <a:gd name="connsiteX15" fmla="*/ 11562333 w 11603130"/>
              <a:gd name="connsiteY15" fmla="*/ 5906085 h 6335587"/>
              <a:gd name="connsiteX16" fmla="*/ 11571244 w 11603130"/>
              <a:gd name="connsiteY16" fmla="*/ 2621674 h 6335587"/>
              <a:gd name="connsiteX17" fmla="*/ 11561892 w 11603130"/>
              <a:gd name="connsiteY17" fmla="*/ 176313 h 6335587"/>
              <a:gd name="connsiteX18" fmla="*/ 11289537 w 11603130"/>
              <a:gd name="connsiteY18" fmla="*/ 107615 h 6335587"/>
              <a:gd name="connsiteX19" fmla="*/ 10689999 w 11603130"/>
              <a:gd name="connsiteY19" fmla="*/ 70591 h 6335587"/>
              <a:gd name="connsiteX20" fmla="*/ 7599878 w 11603130"/>
              <a:gd name="connsiteY20" fmla="*/ 75910 h 6335587"/>
              <a:gd name="connsiteX21" fmla="*/ 1892744 w 11603130"/>
              <a:gd name="connsiteY21" fmla="*/ 0 h 6335587"/>
              <a:gd name="connsiteX0" fmla="*/ 1892744 w 12087184"/>
              <a:gd name="connsiteY0" fmla="*/ 0 h 6335587"/>
              <a:gd name="connsiteX1" fmla="*/ 304663 w 12087184"/>
              <a:gd name="connsiteY1" fmla="*/ 10761 h 6335587"/>
              <a:gd name="connsiteX2" fmla="*/ 0 w 12087184"/>
              <a:gd name="connsiteY2" fmla="*/ 47942 h 6335587"/>
              <a:gd name="connsiteX3" fmla="*/ 0 w 12087184"/>
              <a:gd name="connsiteY3" fmla="*/ 909146 h 6335587"/>
              <a:gd name="connsiteX4" fmla="*/ 4597 w 12087184"/>
              <a:gd name="connsiteY4" fmla="*/ 909146 h 6335587"/>
              <a:gd name="connsiteX5" fmla="*/ 88972 w 12087184"/>
              <a:gd name="connsiteY5" fmla="*/ 3523848 h 6335587"/>
              <a:gd name="connsiteX6" fmla="*/ 148480 w 12087184"/>
              <a:gd name="connsiteY6" fmla="*/ 5930841 h 6335587"/>
              <a:gd name="connsiteX7" fmla="*/ 2638911 w 12087184"/>
              <a:gd name="connsiteY7" fmla="*/ 5933377 h 6335587"/>
              <a:gd name="connsiteX8" fmla="*/ 4080684 w 12087184"/>
              <a:gd name="connsiteY8" fmla="*/ 5926717 h 6335587"/>
              <a:gd name="connsiteX9" fmla="*/ 5045206 w 12087184"/>
              <a:gd name="connsiteY9" fmla="*/ 5927859 h 6335587"/>
              <a:gd name="connsiteX10" fmla="*/ 5855834 w 12087184"/>
              <a:gd name="connsiteY10" fmla="*/ 6335587 h 6335587"/>
              <a:gd name="connsiteX11" fmla="*/ 6274422 w 12087184"/>
              <a:gd name="connsiteY11" fmla="*/ 5903346 h 6335587"/>
              <a:gd name="connsiteX12" fmla="*/ 9098386 w 12087184"/>
              <a:gd name="connsiteY12" fmla="*/ 5911624 h 6335587"/>
              <a:gd name="connsiteX13" fmla="*/ 10007288 w 12087184"/>
              <a:gd name="connsiteY13" fmla="*/ 5914499 h 6335587"/>
              <a:gd name="connsiteX14" fmla="*/ 10927227 w 12087184"/>
              <a:gd name="connsiteY14" fmla="*/ 5922366 h 6335587"/>
              <a:gd name="connsiteX15" fmla="*/ 12085310 w 12087184"/>
              <a:gd name="connsiteY15" fmla="*/ 5921320 h 6335587"/>
              <a:gd name="connsiteX16" fmla="*/ 11571244 w 12087184"/>
              <a:gd name="connsiteY16" fmla="*/ 2621674 h 6335587"/>
              <a:gd name="connsiteX17" fmla="*/ 11561892 w 12087184"/>
              <a:gd name="connsiteY17" fmla="*/ 176313 h 6335587"/>
              <a:gd name="connsiteX18" fmla="*/ 11289537 w 12087184"/>
              <a:gd name="connsiteY18" fmla="*/ 107615 h 6335587"/>
              <a:gd name="connsiteX19" fmla="*/ 10689999 w 12087184"/>
              <a:gd name="connsiteY19" fmla="*/ 70591 h 6335587"/>
              <a:gd name="connsiteX20" fmla="*/ 7599878 w 12087184"/>
              <a:gd name="connsiteY20" fmla="*/ 75910 h 6335587"/>
              <a:gd name="connsiteX21" fmla="*/ 1892744 w 12087184"/>
              <a:gd name="connsiteY21" fmla="*/ 0 h 6335587"/>
              <a:gd name="connsiteX0" fmla="*/ 1892744 w 12096545"/>
              <a:gd name="connsiteY0" fmla="*/ 24998 h 6360585"/>
              <a:gd name="connsiteX1" fmla="*/ 304663 w 12096545"/>
              <a:gd name="connsiteY1" fmla="*/ 35759 h 6360585"/>
              <a:gd name="connsiteX2" fmla="*/ 0 w 12096545"/>
              <a:gd name="connsiteY2" fmla="*/ 72940 h 6360585"/>
              <a:gd name="connsiteX3" fmla="*/ 0 w 12096545"/>
              <a:gd name="connsiteY3" fmla="*/ 934144 h 6360585"/>
              <a:gd name="connsiteX4" fmla="*/ 4597 w 12096545"/>
              <a:gd name="connsiteY4" fmla="*/ 934144 h 6360585"/>
              <a:gd name="connsiteX5" fmla="*/ 88972 w 12096545"/>
              <a:gd name="connsiteY5" fmla="*/ 3548846 h 6360585"/>
              <a:gd name="connsiteX6" fmla="*/ 148480 w 12096545"/>
              <a:gd name="connsiteY6" fmla="*/ 5955839 h 6360585"/>
              <a:gd name="connsiteX7" fmla="*/ 2638911 w 12096545"/>
              <a:gd name="connsiteY7" fmla="*/ 5958375 h 6360585"/>
              <a:gd name="connsiteX8" fmla="*/ 4080684 w 12096545"/>
              <a:gd name="connsiteY8" fmla="*/ 5951715 h 6360585"/>
              <a:gd name="connsiteX9" fmla="*/ 5045206 w 12096545"/>
              <a:gd name="connsiteY9" fmla="*/ 5952857 h 6360585"/>
              <a:gd name="connsiteX10" fmla="*/ 5855834 w 12096545"/>
              <a:gd name="connsiteY10" fmla="*/ 6360585 h 6360585"/>
              <a:gd name="connsiteX11" fmla="*/ 6274422 w 12096545"/>
              <a:gd name="connsiteY11" fmla="*/ 5928344 h 6360585"/>
              <a:gd name="connsiteX12" fmla="*/ 9098386 w 12096545"/>
              <a:gd name="connsiteY12" fmla="*/ 5936622 h 6360585"/>
              <a:gd name="connsiteX13" fmla="*/ 10007288 w 12096545"/>
              <a:gd name="connsiteY13" fmla="*/ 5939497 h 6360585"/>
              <a:gd name="connsiteX14" fmla="*/ 10927227 w 12096545"/>
              <a:gd name="connsiteY14" fmla="*/ 5947364 h 6360585"/>
              <a:gd name="connsiteX15" fmla="*/ 12085310 w 12096545"/>
              <a:gd name="connsiteY15" fmla="*/ 5946318 h 6360585"/>
              <a:gd name="connsiteX16" fmla="*/ 12063456 w 12096545"/>
              <a:gd name="connsiteY16" fmla="*/ 2646672 h 6360585"/>
              <a:gd name="connsiteX17" fmla="*/ 11561892 w 12096545"/>
              <a:gd name="connsiteY17" fmla="*/ 201311 h 6360585"/>
              <a:gd name="connsiteX18" fmla="*/ 11289537 w 12096545"/>
              <a:gd name="connsiteY18" fmla="*/ 132613 h 6360585"/>
              <a:gd name="connsiteX19" fmla="*/ 10689999 w 12096545"/>
              <a:gd name="connsiteY19" fmla="*/ 95589 h 6360585"/>
              <a:gd name="connsiteX20" fmla="*/ 7599878 w 12096545"/>
              <a:gd name="connsiteY20" fmla="*/ 100908 h 6360585"/>
              <a:gd name="connsiteX21" fmla="*/ 1892744 w 12096545"/>
              <a:gd name="connsiteY21" fmla="*/ 24998 h 6360585"/>
              <a:gd name="connsiteX0" fmla="*/ 1892744 w 12127183"/>
              <a:gd name="connsiteY0" fmla="*/ 24998 h 6360585"/>
              <a:gd name="connsiteX1" fmla="*/ 304663 w 12127183"/>
              <a:gd name="connsiteY1" fmla="*/ 35759 h 6360585"/>
              <a:gd name="connsiteX2" fmla="*/ 0 w 12127183"/>
              <a:gd name="connsiteY2" fmla="*/ 72940 h 6360585"/>
              <a:gd name="connsiteX3" fmla="*/ 0 w 12127183"/>
              <a:gd name="connsiteY3" fmla="*/ 934144 h 6360585"/>
              <a:gd name="connsiteX4" fmla="*/ 4597 w 12127183"/>
              <a:gd name="connsiteY4" fmla="*/ 934144 h 6360585"/>
              <a:gd name="connsiteX5" fmla="*/ 88972 w 12127183"/>
              <a:gd name="connsiteY5" fmla="*/ 3548846 h 6360585"/>
              <a:gd name="connsiteX6" fmla="*/ 148480 w 12127183"/>
              <a:gd name="connsiteY6" fmla="*/ 5955839 h 6360585"/>
              <a:gd name="connsiteX7" fmla="*/ 2638911 w 12127183"/>
              <a:gd name="connsiteY7" fmla="*/ 5958375 h 6360585"/>
              <a:gd name="connsiteX8" fmla="*/ 4080684 w 12127183"/>
              <a:gd name="connsiteY8" fmla="*/ 5951715 h 6360585"/>
              <a:gd name="connsiteX9" fmla="*/ 5045206 w 12127183"/>
              <a:gd name="connsiteY9" fmla="*/ 5952857 h 6360585"/>
              <a:gd name="connsiteX10" fmla="*/ 5855834 w 12127183"/>
              <a:gd name="connsiteY10" fmla="*/ 6360585 h 6360585"/>
              <a:gd name="connsiteX11" fmla="*/ 6274422 w 12127183"/>
              <a:gd name="connsiteY11" fmla="*/ 5928344 h 6360585"/>
              <a:gd name="connsiteX12" fmla="*/ 9098386 w 12127183"/>
              <a:gd name="connsiteY12" fmla="*/ 5936622 h 6360585"/>
              <a:gd name="connsiteX13" fmla="*/ 10007288 w 12127183"/>
              <a:gd name="connsiteY13" fmla="*/ 5939497 h 6360585"/>
              <a:gd name="connsiteX14" fmla="*/ 10927227 w 12127183"/>
              <a:gd name="connsiteY14" fmla="*/ 5947364 h 6360585"/>
              <a:gd name="connsiteX15" fmla="*/ 12085310 w 12127183"/>
              <a:gd name="connsiteY15" fmla="*/ 5946318 h 6360585"/>
              <a:gd name="connsiteX16" fmla="*/ 12063456 w 12127183"/>
              <a:gd name="connsiteY16" fmla="*/ 2646672 h 6360585"/>
              <a:gd name="connsiteX17" fmla="*/ 12054104 w 12127183"/>
              <a:gd name="connsiteY17" fmla="*/ 201311 h 6360585"/>
              <a:gd name="connsiteX18" fmla="*/ 11289537 w 12127183"/>
              <a:gd name="connsiteY18" fmla="*/ 132613 h 6360585"/>
              <a:gd name="connsiteX19" fmla="*/ 10689999 w 12127183"/>
              <a:gd name="connsiteY19" fmla="*/ 95589 h 6360585"/>
              <a:gd name="connsiteX20" fmla="*/ 7599878 w 12127183"/>
              <a:gd name="connsiteY20" fmla="*/ 100908 h 6360585"/>
              <a:gd name="connsiteX21" fmla="*/ 1892744 w 12127183"/>
              <a:gd name="connsiteY21" fmla="*/ 24998 h 6360585"/>
              <a:gd name="connsiteX0" fmla="*/ 1892744 w 12114255"/>
              <a:gd name="connsiteY0" fmla="*/ 0 h 6335587"/>
              <a:gd name="connsiteX1" fmla="*/ 304663 w 12114255"/>
              <a:gd name="connsiteY1" fmla="*/ 10761 h 6335587"/>
              <a:gd name="connsiteX2" fmla="*/ 0 w 12114255"/>
              <a:gd name="connsiteY2" fmla="*/ 47942 h 6335587"/>
              <a:gd name="connsiteX3" fmla="*/ 0 w 12114255"/>
              <a:gd name="connsiteY3" fmla="*/ 909146 h 6335587"/>
              <a:gd name="connsiteX4" fmla="*/ 4597 w 12114255"/>
              <a:gd name="connsiteY4" fmla="*/ 909146 h 6335587"/>
              <a:gd name="connsiteX5" fmla="*/ 88972 w 12114255"/>
              <a:gd name="connsiteY5" fmla="*/ 3523848 h 6335587"/>
              <a:gd name="connsiteX6" fmla="*/ 148480 w 12114255"/>
              <a:gd name="connsiteY6" fmla="*/ 5930841 h 6335587"/>
              <a:gd name="connsiteX7" fmla="*/ 2638911 w 12114255"/>
              <a:gd name="connsiteY7" fmla="*/ 5933377 h 6335587"/>
              <a:gd name="connsiteX8" fmla="*/ 4080684 w 12114255"/>
              <a:gd name="connsiteY8" fmla="*/ 5926717 h 6335587"/>
              <a:gd name="connsiteX9" fmla="*/ 5045206 w 12114255"/>
              <a:gd name="connsiteY9" fmla="*/ 5927859 h 6335587"/>
              <a:gd name="connsiteX10" fmla="*/ 5855834 w 12114255"/>
              <a:gd name="connsiteY10" fmla="*/ 6335587 h 6335587"/>
              <a:gd name="connsiteX11" fmla="*/ 6274422 w 12114255"/>
              <a:gd name="connsiteY11" fmla="*/ 5903346 h 6335587"/>
              <a:gd name="connsiteX12" fmla="*/ 9098386 w 12114255"/>
              <a:gd name="connsiteY12" fmla="*/ 5911624 h 6335587"/>
              <a:gd name="connsiteX13" fmla="*/ 10007288 w 12114255"/>
              <a:gd name="connsiteY13" fmla="*/ 5914499 h 6335587"/>
              <a:gd name="connsiteX14" fmla="*/ 10927227 w 12114255"/>
              <a:gd name="connsiteY14" fmla="*/ 5922366 h 6335587"/>
              <a:gd name="connsiteX15" fmla="*/ 12085310 w 12114255"/>
              <a:gd name="connsiteY15" fmla="*/ 5921320 h 6335587"/>
              <a:gd name="connsiteX16" fmla="*/ 12063456 w 12114255"/>
              <a:gd name="connsiteY16" fmla="*/ 2621674 h 6335587"/>
              <a:gd name="connsiteX17" fmla="*/ 12054104 w 12114255"/>
              <a:gd name="connsiteY17" fmla="*/ 176313 h 6335587"/>
              <a:gd name="connsiteX18" fmla="*/ 11289537 w 12114255"/>
              <a:gd name="connsiteY18" fmla="*/ 107615 h 6335587"/>
              <a:gd name="connsiteX19" fmla="*/ 10689999 w 12114255"/>
              <a:gd name="connsiteY19" fmla="*/ 70591 h 6335587"/>
              <a:gd name="connsiteX20" fmla="*/ 7599878 w 12114255"/>
              <a:gd name="connsiteY20" fmla="*/ 75910 h 6335587"/>
              <a:gd name="connsiteX21" fmla="*/ 1892744 w 12114255"/>
              <a:gd name="connsiteY21" fmla="*/ 0 h 6335587"/>
              <a:gd name="connsiteX0" fmla="*/ 1892744 w 12114253"/>
              <a:gd name="connsiteY0" fmla="*/ 0 h 6335587"/>
              <a:gd name="connsiteX1" fmla="*/ 304663 w 12114253"/>
              <a:gd name="connsiteY1" fmla="*/ 10761 h 6335587"/>
              <a:gd name="connsiteX2" fmla="*/ 0 w 12114253"/>
              <a:gd name="connsiteY2" fmla="*/ 47942 h 6335587"/>
              <a:gd name="connsiteX3" fmla="*/ 0 w 12114253"/>
              <a:gd name="connsiteY3" fmla="*/ 909146 h 6335587"/>
              <a:gd name="connsiteX4" fmla="*/ 4597 w 12114253"/>
              <a:gd name="connsiteY4" fmla="*/ 909146 h 6335587"/>
              <a:gd name="connsiteX5" fmla="*/ 88972 w 12114253"/>
              <a:gd name="connsiteY5" fmla="*/ 3523848 h 6335587"/>
              <a:gd name="connsiteX6" fmla="*/ 148480 w 12114253"/>
              <a:gd name="connsiteY6" fmla="*/ 5930841 h 6335587"/>
              <a:gd name="connsiteX7" fmla="*/ 2638911 w 12114253"/>
              <a:gd name="connsiteY7" fmla="*/ 5933377 h 6335587"/>
              <a:gd name="connsiteX8" fmla="*/ 4080684 w 12114253"/>
              <a:gd name="connsiteY8" fmla="*/ 5926717 h 6335587"/>
              <a:gd name="connsiteX9" fmla="*/ 5045206 w 12114253"/>
              <a:gd name="connsiteY9" fmla="*/ 5927859 h 6335587"/>
              <a:gd name="connsiteX10" fmla="*/ 5855834 w 12114253"/>
              <a:gd name="connsiteY10" fmla="*/ 6335587 h 6335587"/>
              <a:gd name="connsiteX11" fmla="*/ 6274422 w 12114253"/>
              <a:gd name="connsiteY11" fmla="*/ 5903346 h 6335587"/>
              <a:gd name="connsiteX12" fmla="*/ 9098386 w 12114253"/>
              <a:gd name="connsiteY12" fmla="*/ 5911624 h 6335587"/>
              <a:gd name="connsiteX13" fmla="*/ 10007288 w 12114253"/>
              <a:gd name="connsiteY13" fmla="*/ 5914499 h 6335587"/>
              <a:gd name="connsiteX14" fmla="*/ 10927227 w 12114253"/>
              <a:gd name="connsiteY14" fmla="*/ 5922366 h 6335587"/>
              <a:gd name="connsiteX15" fmla="*/ 12085310 w 12114253"/>
              <a:gd name="connsiteY15" fmla="*/ 5921320 h 6335587"/>
              <a:gd name="connsiteX16" fmla="*/ 12063456 w 12114253"/>
              <a:gd name="connsiteY16" fmla="*/ 2621674 h 6335587"/>
              <a:gd name="connsiteX17" fmla="*/ 12054104 w 12114253"/>
              <a:gd name="connsiteY17" fmla="*/ 176313 h 6335587"/>
              <a:gd name="connsiteX18" fmla="*/ 11289537 w 12114253"/>
              <a:gd name="connsiteY18" fmla="*/ 107615 h 6335587"/>
              <a:gd name="connsiteX19" fmla="*/ 10259313 w 12114253"/>
              <a:gd name="connsiteY19" fmla="*/ 101059 h 6335587"/>
              <a:gd name="connsiteX20" fmla="*/ 7599878 w 12114253"/>
              <a:gd name="connsiteY20" fmla="*/ 75910 h 6335587"/>
              <a:gd name="connsiteX21" fmla="*/ 1892744 w 12114253"/>
              <a:gd name="connsiteY21" fmla="*/ 0 h 6335587"/>
              <a:gd name="connsiteX0" fmla="*/ 1892744 w 12114255"/>
              <a:gd name="connsiteY0" fmla="*/ 0 h 6335587"/>
              <a:gd name="connsiteX1" fmla="*/ 304663 w 12114255"/>
              <a:gd name="connsiteY1" fmla="*/ 10761 h 6335587"/>
              <a:gd name="connsiteX2" fmla="*/ 0 w 12114255"/>
              <a:gd name="connsiteY2" fmla="*/ 47942 h 6335587"/>
              <a:gd name="connsiteX3" fmla="*/ 0 w 12114255"/>
              <a:gd name="connsiteY3" fmla="*/ 909146 h 6335587"/>
              <a:gd name="connsiteX4" fmla="*/ 4597 w 12114255"/>
              <a:gd name="connsiteY4" fmla="*/ 909146 h 6335587"/>
              <a:gd name="connsiteX5" fmla="*/ 88972 w 12114255"/>
              <a:gd name="connsiteY5" fmla="*/ 3523848 h 6335587"/>
              <a:gd name="connsiteX6" fmla="*/ 148480 w 12114255"/>
              <a:gd name="connsiteY6" fmla="*/ 5930841 h 6335587"/>
              <a:gd name="connsiteX7" fmla="*/ 2638911 w 12114255"/>
              <a:gd name="connsiteY7" fmla="*/ 5933377 h 6335587"/>
              <a:gd name="connsiteX8" fmla="*/ 4080684 w 12114255"/>
              <a:gd name="connsiteY8" fmla="*/ 5926717 h 6335587"/>
              <a:gd name="connsiteX9" fmla="*/ 5045206 w 12114255"/>
              <a:gd name="connsiteY9" fmla="*/ 5927859 h 6335587"/>
              <a:gd name="connsiteX10" fmla="*/ 5855834 w 12114255"/>
              <a:gd name="connsiteY10" fmla="*/ 6335587 h 6335587"/>
              <a:gd name="connsiteX11" fmla="*/ 6274422 w 12114255"/>
              <a:gd name="connsiteY11" fmla="*/ 5903346 h 6335587"/>
              <a:gd name="connsiteX12" fmla="*/ 9098386 w 12114255"/>
              <a:gd name="connsiteY12" fmla="*/ 5911624 h 6335587"/>
              <a:gd name="connsiteX13" fmla="*/ 10007288 w 12114255"/>
              <a:gd name="connsiteY13" fmla="*/ 5914499 h 6335587"/>
              <a:gd name="connsiteX14" fmla="*/ 10927227 w 12114255"/>
              <a:gd name="connsiteY14" fmla="*/ 5922366 h 6335587"/>
              <a:gd name="connsiteX15" fmla="*/ 12085310 w 12114255"/>
              <a:gd name="connsiteY15" fmla="*/ 5921320 h 6335587"/>
              <a:gd name="connsiteX16" fmla="*/ 12063456 w 12114255"/>
              <a:gd name="connsiteY16" fmla="*/ 2621674 h 6335587"/>
              <a:gd name="connsiteX17" fmla="*/ 12054104 w 12114255"/>
              <a:gd name="connsiteY17" fmla="*/ 176313 h 6335587"/>
              <a:gd name="connsiteX18" fmla="*/ 11289537 w 12114255"/>
              <a:gd name="connsiteY18" fmla="*/ 107615 h 6335587"/>
              <a:gd name="connsiteX19" fmla="*/ 10259313 w 12114255"/>
              <a:gd name="connsiteY19" fmla="*/ 101059 h 6335587"/>
              <a:gd name="connsiteX20" fmla="*/ 7599878 w 12114255"/>
              <a:gd name="connsiteY20" fmla="*/ 75910 h 6335587"/>
              <a:gd name="connsiteX21" fmla="*/ 1892744 w 12114255"/>
              <a:gd name="connsiteY21" fmla="*/ 0 h 6335587"/>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080684 w 12114253"/>
              <a:gd name="connsiteY8" fmla="*/ 5926717 h 6330524"/>
              <a:gd name="connsiteX9" fmla="*/ 5045206 w 12114253"/>
              <a:gd name="connsiteY9" fmla="*/ 5927859 h 6330524"/>
              <a:gd name="connsiteX10" fmla="*/ 5731339 w 12114253"/>
              <a:gd name="connsiteY10" fmla="*/ 6330524 h 6330524"/>
              <a:gd name="connsiteX11" fmla="*/ 6274422 w 12114253"/>
              <a:gd name="connsiteY11" fmla="*/ 5903346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5"/>
              <a:gd name="connsiteY0" fmla="*/ 0 h 6330524"/>
              <a:gd name="connsiteX1" fmla="*/ 304663 w 12114255"/>
              <a:gd name="connsiteY1" fmla="*/ 10761 h 6330524"/>
              <a:gd name="connsiteX2" fmla="*/ 0 w 12114255"/>
              <a:gd name="connsiteY2" fmla="*/ 47942 h 6330524"/>
              <a:gd name="connsiteX3" fmla="*/ 0 w 12114255"/>
              <a:gd name="connsiteY3" fmla="*/ 909146 h 6330524"/>
              <a:gd name="connsiteX4" fmla="*/ 4597 w 12114255"/>
              <a:gd name="connsiteY4" fmla="*/ 909146 h 6330524"/>
              <a:gd name="connsiteX5" fmla="*/ 88972 w 12114255"/>
              <a:gd name="connsiteY5" fmla="*/ 3523848 h 6330524"/>
              <a:gd name="connsiteX6" fmla="*/ 148480 w 12114255"/>
              <a:gd name="connsiteY6" fmla="*/ 5930841 h 6330524"/>
              <a:gd name="connsiteX7" fmla="*/ 2638911 w 12114255"/>
              <a:gd name="connsiteY7" fmla="*/ 5933377 h 6330524"/>
              <a:gd name="connsiteX8" fmla="*/ 4080684 w 12114255"/>
              <a:gd name="connsiteY8" fmla="*/ 5926717 h 6330524"/>
              <a:gd name="connsiteX9" fmla="*/ 5045206 w 12114255"/>
              <a:gd name="connsiteY9" fmla="*/ 5927859 h 6330524"/>
              <a:gd name="connsiteX10" fmla="*/ 5731339 w 12114255"/>
              <a:gd name="connsiteY10" fmla="*/ 6330524 h 6330524"/>
              <a:gd name="connsiteX11" fmla="*/ 6077302 w 12114255"/>
              <a:gd name="connsiteY11" fmla="*/ 5908409 h 6330524"/>
              <a:gd name="connsiteX12" fmla="*/ 9098386 w 12114255"/>
              <a:gd name="connsiteY12" fmla="*/ 5911624 h 6330524"/>
              <a:gd name="connsiteX13" fmla="*/ 10007288 w 12114255"/>
              <a:gd name="connsiteY13" fmla="*/ 5914499 h 6330524"/>
              <a:gd name="connsiteX14" fmla="*/ 10927227 w 12114255"/>
              <a:gd name="connsiteY14" fmla="*/ 5922366 h 6330524"/>
              <a:gd name="connsiteX15" fmla="*/ 12085310 w 12114255"/>
              <a:gd name="connsiteY15" fmla="*/ 5921320 h 6330524"/>
              <a:gd name="connsiteX16" fmla="*/ 12063456 w 12114255"/>
              <a:gd name="connsiteY16" fmla="*/ 2621674 h 6330524"/>
              <a:gd name="connsiteX17" fmla="*/ 12054104 w 12114255"/>
              <a:gd name="connsiteY17" fmla="*/ 176313 h 6330524"/>
              <a:gd name="connsiteX18" fmla="*/ 11289537 w 12114255"/>
              <a:gd name="connsiteY18" fmla="*/ 107615 h 6330524"/>
              <a:gd name="connsiteX19" fmla="*/ 10259313 w 12114255"/>
              <a:gd name="connsiteY19" fmla="*/ 101059 h 6330524"/>
              <a:gd name="connsiteX20" fmla="*/ 7599878 w 12114255"/>
              <a:gd name="connsiteY20" fmla="*/ 75910 h 6330524"/>
              <a:gd name="connsiteX21" fmla="*/ 1892744 w 12114255"/>
              <a:gd name="connsiteY21" fmla="*/ 0 h 6330524"/>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080684 w 12114253"/>
              <a:gd name="connsiteY8" fmla="*/ 5926717 h 6330524"/>
              <a:gd name="connsiteX9" fmla="*/ 5045206 w 12114253"/>
              <a:gd name="connsiteY9" fmla="*/ 5927859 h 6330524"/>
              <a:gd name="connsiteX10" fmla="*/ 5731339 w 12114253"/>
              <a:gd name="connsiteY10" fmla="*/ 6330524 h 6330524"/>
              <a:gd name="connsiteX11" fmla="*/ 6077302 w 12114253"/>
              <a:gd name="connsiteY11" fmla="*/ 5908409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5"/>
              <a:gd name="connsiteY0" fmla="*/ 0 h 6330524"/>
              <a:gd name="connsiteX1" fmla="*/ 304663 w 12114255"/>
              <a:gd name="connsiteY1" fmla="*/ 10761 h 6330524"/>
              <a:gd name="connsiteX2" fmla="*/ 0 w 12114255"/>
              <a:gd name="connsiteY2" fmla="*/ 47942 h 6330524"/>
              <a:gd name="connsiteX3" fmla="*/ 0 w 12114255"/>
              <a:gd name="connsiteY3" fmla="*/ 909146 h 6330524"/>
              <a:gd name="connsiteX4" fmla="*/ 4597 w 12114255"/>
              <a:gd name="connsiteY4" fmla="*/ 909146 h 6330524"/>
              <a:gd name="connsiteX5" fmla="*/ 88972 w 12114255"/>
              <a:gd name="connsiteY5" fmla="*/ 3523848 h 6330524"/>
              <a:gd name="connsiteX6" fmla="*/ 148480 w 12114255"/>
              <a:gd name="connsiteY6" fmla="*/ 5930841 h 6330524"/>
              <a:gd name="connsiteX7" fmla="*/ 2638911 w 12114255"/>
              <a:gd name="connsiteY7" fmla="*/ 5933377 h 6330524"/>
              <a:gd name="connsiteX8" fmla="*/ 4308929 w 12114255"/>
              <a:gd name="connsiteY8" fmla="*/ 5926717 h 6330524"/>
              <a:gd name="connsiteX9" fmla="*/ 5045206 w 12114255"/>
              <a:gd name="connsiteY9" fmla="*/ 5927859 h 6330524"/>
              <a:gd name="connsiteX10" fmla="*/ 5731339 w 12114255"/>
              <a:gd name="connsiteY10" fmla="*/ 6330524 h 6330524"/>
              <a:gd name="connsiteX11" fmla="*/ 6077302 w 12114255"/>
              <a:gd name="connsiteY11" fmla="*/ 5908409 h 6330524"/>
              <a:gd name="connsiteX12" fmla="*/ 9098386 w 12114255"/>
              <a:gd name="connsiteY12" fmla="*/ 5911624 h 6330524"/>
              <a:gd name="connsiteX13" fmla="*/ 10007288 w 12114255"/>
              <a:gd name="connsiteY13" fmla="*/ 5914499 h 6330524"/>
              <a:gd name="connsiteX14" fmla="*/ 10927227 w 12114255"/>
              <a:gd name="connsiteY14" fmla="*/ 5922366 h 6330524"/>
              <a:gd name="connsiteX15" fmla="*/ 12085310 w 12114255"/>
              <a:gd name="connsiteY15" fmla="*/ 5921320 h 6330524"/>
              <a:gd name="connsiteX16" fmla="*/ 12063456 w 12114255"/>
              <a:gd name="connsiteY16" fmla="*/ 2621674 h 6330524"/>
              <a:gd name="connsiteX17" fmla="*/ 12054104 w 12114255"/>
              <a:gd name="connsiteY17" fmla="*/ 176313 h 6330524"/>
              <a:gd name="connsiteX18" fmla="*/ 11289537 w 12114255"/>
              <a:gd name="connsiteY18" fmla="*/ 107615 h 6330524"/>
              <a:gd name="connsiteX19" fmla="*/ 10259313 w 12114255"/>
              <a:gd name="connsiteY19" fmla="*/ 101059 h 6330524"/>
              <a:gd name="connsiteX20" fmla="*/ 7599878 w 12114255"/>
              <a:gd name="connsiteY20" fmla="*/ 75910 h 6330524"/>
              <a:gd name="connsiteX21" fmla="*/ 1892744 w 12114255"/>
              <a:gd name="connsiteY21" fmla="*/ 0 h 6330524"/>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308929 w 12114253"/>
              <a:gd name="connsiteY8" fmla="*/ 5926717 h 6330524"/>
              <a:gd name="connsiteX9" fmla="*/ 5141474 w 12114253"/>
              <a:gd name="connsiteY9" fmla="*/ 5927859 h 6330524"/>
              <a:gd name="connsiteX10" fmla="*/ 5731339 w 12114253"/>
              <a:gd name="connsiteY10" fmla="*/ 6330524 h 6330524"/>
              <a:gd name="connsiteX11" fmla="*/ 6077302 w 12114253"/>
              <a:gd name="connsiteY11" fmla="*/ 5908409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308929 w 12114253"/>
              <a:gd name="connsiteY8" fmla="*/ 5926717 h 6330524"/>
              <a:gd name="connsiteX9" fmla="*/ 5141474 w 12114253"/>
              <a:gd name="connsiteY9" fmla="*/ 5927859 h 6330524"/>
              <a:gd name="connsiteX10" fmla="*/ 5731339 w 12114253"/>
              <a:gd name="connsiteY10" fmla="*/ 6330524 h 6330524"/>
              <a:gd name="connsiteX11" fmla="*/ 5971194 w 12114253"/>
              <a:gd name="connsiteY11" fmla="*/ 5908409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308929 w 12114253"/>
              <a:gd name="connsiteY8" fmla="*/ 5926717 h 6330524"/>
              <a:gd name="connsiteX9" fmla="*/ 5214933 w 12114253"/>
              <a:gd name="connsiteY9" fmla="*/ 5924178 h 6330524"/>
              <a:gd name="connsiteX10" fmla="*/ 5731339 w 12114253"/>
              <a:gd name="connsiteY10" fmla="*/ 6330524 h 6330524"/>
              <a:gd name="connsiteX11" fmla="*/ 5971194 w 12114253"/>
              <a:gd name="connsiteY11" fmla="*/ 5908409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3"/>
              <a:gd name="connsiteY0" fmla="*/ 0 h 6249542"/>
              <a:gd name="connsiteX1" fmla="*/ 304663 w 12114253"/>
              <a:gd name="connsiteY1" fmla="*/ 10761 h 6249542"/>
              <a:gd name="connsiteX2" fmla="*/ 0 w 12114253"/>
              <a:gd name="connsiteY2" fmla="*/ 47942 h 6249542"/>
              <a:gd name="connsiteX3" fmla="*/ 0 w 12114253"/>
              <a:gd name="connsiteY3" fmla="*/ 909146 h 6249542"/>
              <a:gd name="connsiteX4" fmla="*/ 4597 w 12114253"/>
              <a:gd name="connsiteY4" fmla="*/ 909146 h 6249542"/>
              <a:gd name="connsiteX5" fmla="*/ 88972 w 12114253"/>
              <a:gd name="connsiteY5" fmla="*/ 3523848 h 6249542"/>
              <a:gd name="connsiteX6" fmla="*/ 148480 w 12114253"/>
              <a:gd name="connsiteY6" fmla="*/ 5930841 h 6249542"/>
              <a:gd name="connsiteX7" fmla="*/ 2638911 w 12114253"/>
              <a:gd name="connsiteY7" fmla="*/ 5933377 h 6249542"/>
              <a:gd name="connsiteX8" fmla="*/ 4308929 w 12114253"/>
              <a:gd name="connsiteY8" fmla="*/ 5926717 h 6249542"/>
              <a:gd name="connsiteX9" fmla="*/ 5214933 w 12114253"/>
              <a:gd name="connsiteY9" fmla="*/ 5924178 h 6249542"/>
              <a:gd name="connsiteX10" fmla="*/ 5706853 w 12114253"/>
              <a:gd name="connsiteY10" fmla="*/ 6249542 h 6249542"/>
              <a:gd name="connsiteX11" fmla="*/ 5971194 w 12114253"/>
              <a:gd name="connsiteY11" fmla="*/ 5908409 h 6249542"/>
              <a:gd name="connsiteX12" fmla="*/ 9098386 w 12114253"/>
              <a:gd name="connsiteY12" fmla="*/ 5911624 h 6249542"/>
              <a:gd name="connsiteX13" fmla="*/ 10007288 w 12114253"/>
              <a:gd name="connsiteY13" fmla="*/ 5914499 h 6249542"/>
              <a:gd name="connsiteX14" fmla="*/ 10927227 w 12114253"/>
              <a:gd name="connsiteY14" fmla="*/ 5922366 h 6249542"/>
              <a:gd name="connsiteX15" fmla="*/ 12085310 w 12114253"/>
              <a:gd name="connsiteY15" fmla="*/ 5921320 h 6249542"/>
              <a:gd name="connsiteX16" fmla="*/ 12063456 w 12114253"/>
              <a:gd name="connsiteY16" fmla="*/ 2621674 h 6249542"/>
              <a:gd name="connsiteX17" fmla="*/ 12054104 w 12114253"/>
              <a:gd name="connsiteY17" fmla="*/ 176313 h 6249542"/>
              <a:gd name="connsiteX18" fmla="*/ 11289537 w 12114253"/>
              <a:gd name="connsiteY18" fmla="*/ 107615 h 6249542"/>
              <a:gd name="connsiteX19" fmla="*/ 10259313 w 12114253"/>
              <a:gd name="connsiteY19" fmla="*/ 101059 h 6249542"/>
              <a:gd name="connsiteX20" fmla="*/ 7599878 w 12114253"/>
              <a:gd name="connsiteY20" fmla="*/ 75910 h 6249542"/>
              <a:gd name="connsiteX21" fmla="*/ 1892744 w 12114253"/>
              <a:gd name="connsiteY21" fmla="*/ 0 h 6249542"/>
              <a:gd name="connsiteX0" fmla="*/ 1892744 w 12114253"/>
              <a:gd name="connsiteY0" fmla="*/ 0 h 6249542"/>
              <a:gd name="connsiteX1" fmla="*/ 304663 w 12114253"/>
              <a:gd name="connsiteY1" fmla="*/ 10761 h 6249542"/>
              <a:gd name="connsiteX2" fmla="*/ 0 w 12114253"/>
              <a:gd name="connsiteY2" fmla="*/ 47942 h 6249542"/>
              <a:gd name="connsiteX3" fmla="*/ 0 w 12114253"/>
              <a:gd name="connsiteY3" fmla="*/ 909146 h 6249542"/>
              <a:gd name="connsiteX4" fmla="*/ 4597 w 12114253"/>
              <a:gd name="connsiteY4" fmla="*/ 909146 h 6249542"/>
              <a:gd name="connsiteX5" fmla="*/ 88972 w 12114253"/>
              <a:gd name="connsiteY5" fmla="*/ 3523848 h 6249542"/>
              <a:gd name="connsiteX6" fmla="*/ 148480 w 12114253"/>
              <a:gd name="connsiteY6" fmla="*/ 5930841 h 6249542"/>
              <a:gd name="connsiteX7" fmla="*/ 2638911 w 12114253"/>
              <a:gd name="connsiteY7" fmla="*/ 5933377 h 6249542"/>
              <a:gd name="connsiteX8" fmla="*/ 4308929 w 12114253"/>
              <a:gd name="connsiteY8" fmla="*/ 5926717 h 6249542"/>
              <a:gd name="connsiteX9" fmla="*/ 5214933 w 12114253"/>
              <a:gd name="connsiteY9" fmla="*/ 5924178 h 6249542"/>
              <a:gd name="connsiteX10" fmla="*/ 5706853 w 12114253"/>
              <a:gd name="connsiteY10" fmla="*/ 6249542 h 6249542"/>
              <a:gd name="connsiteX11" fmla="*/ 5971194 w 12114253"/>
              <a:gd name="connsiteY11" fmla="*/ 5908409 h 6249542"/>
              <a:gd name="connsiteX12" fmla="*/ 9098386 w 12114253"/>
              <a:gd name="connsiteY12" fmla="*/ 5911624 h 6249542"/>
              <a:gd name="connsiteX13" fmla="*/ 10007288 w 12114253"/>
              <a:gd name="connsiteY13" fmla="*/ 5914499 h 6249542"/>
              <a:gd name="connsiteX14" fmla="*/ 10927227 w 12114253"/>
              <a:gd name="connsiteY14" fmla="*/ 5922366 h 6249542"/>
              <a:gd name="connsiteX15" fmla="*/ 12085310 w 12114253"/>
              <a:gd name="connsiteY15" fmla="*/ 5921320 h 6249542"/>
              <a:gd name="connsiteX16" fmla="*/ 12063456 w 12114253"/>
              <a:gd name="connsiteY16" fmla="*/ 2621674 h 6249542"/>
              <a:gd name="connsiteX17" fmla="*/ 12054104 w 12114253"/>
              <a:gd name="connsiteY17" fmla="*/ 176313 h 6249542"/>
              <a:gd name="connsiteX18" fmla="*/ 11289537 w 12114253"/>
              <a:gd name="connsiteY18" fmla="*/ 107615 h 6249542"/>
              <a:gd name="connsiteX19" fmla="*/ 10259313 w 12114253"/>
              <a:gd name="connsiteY19" fmla="*/ 101059 h 6249542"/>
              <a:gd name="connsiteX20" fmla="*/ 7599878 w 12114253"/>
              <a:gd name="connsiteY20" fmla="*/ 75910 h 6249542"/>
              <a:gd name="connsiteX21" fmla="*/ 1892744 w 12114253"/>
              <a:gd name="connsiteY21" fmla="*/ 0 h 6249542"/>
              <a:gd name="connsiteX0" fmla="*/ 1892744 w 12114253"/>
              <a:gd name="connsiteY0" fmla="*/ 0 h 6249542"/>
              <a:gd name="connsiteX1" fmla="*/ 304663 w 12114253"/>
              <a:gd name="connsiteY1" fmla="*/ 10761 h 6249542"/>
              <a:gd name="connsiteX2" fmla="*/ 0 w 12114253"/>
              <a:gd name="connsiteY2" fmla="*/ 47942 h 6249542"/>
              <a:gd name="connsiteX3" fmla="*/ 0 w 12114253"/>
              <a:gd name="connsiteY3" fmla="*/ 909146 h 6249542"/>
              <a:gd name="connsiteX4" fmla="*/ 4597 w 12114253"/>
              <a:gd name="connsiteY4" fmla="*/ 909146 h 6249542"/>
              <a:gd name="connsiteX5" fmla="*/ 88972 w 12114253"/>
              <a:gd name="connsiteY5" fmla="*/ 3523848 h 6249542"/>
              <a:gd name="connsiteX6" fmla="*/ 148480 w 12114253"/>
              <a:gd name="connsiteY6" fmla="*/ 5930841 h 6249542"/>
              <a:gd name="connsiteX7" fmla="*/ 2638911 w 12114253"/>
              <a:gd name="connsiteY7" fmla="*/ 5933377 h 6249542"/>
              <a:gd name="connsiteX8" fmla="*/ 4308929 w 12114253"/>
              <a:gd name="connsiteY8" fmla="*/ 5926717 h 6249542"/>
              <a:gd name="connsiteX9" fmla="*/ 5214933 w 12114253"/>
              <a:gd name="connsiteY9" fmla="*/ 5924178 h 6249542"/>
              <a:gd name="connsiteX10" fmla="*/ 5706853 w 12114253"/>
              <a:gd name="connsiteY10" fmla="*/ 6249542 h 6249542"/>
              <a:gd name="connsiteX11" fmla="*/ 5971194 w 12114253"/>
              <a:gd name="connsiteY11" fmla="*/ 5908409 h 6249542"/>
              <a:gd name="connsiteX12" fmla="*/ 9098386 w 12114253"/>
              <a:gd name="connsiteY12" fmla="*/ 5911624 h 6249542"/>
              <a:gd name="connsiteX13" fmla="*/ 10007288 w 12114253"/>
              <a:gd name="connsiteY13" fmla="*/ 5914499 h 6249542"/>
              <a:gd name="connsiteX14" fmla="*/ 10927227 w 12114253"/>
              <a:gd name="connsiteY14" fmla="*/ 5922366 h 6249542"/>
              <a:gd name="connsiteX15" fmla="*/ 12085310 w 12114253"/>
              <a:gd name="connsiteY15" fmla="*/ 5921320 h 6249542"/>
              <a:gd name="connsiteX16" fmla="*/ 12063456 w 12114253"/>
              <a:gd name="connsiteY16" fmla="*/ 2621674 h 6249542"/>
              <a:gd name="connsiteX17" fmla="*/ 12054104 w 12114253"/>
              <a:gd name="connsiteY17" fmla="*/ 176313 h 6249542"/>
              <a:gd name="connsiteX18" fmla="*/ 11289537 w 12114253"/>
              <a:gd name="connsiteY18" fmla="*/ 107615 h 6249542"/>
              <a:gd name="connsiteX19" fmla="*/ 10259313 w 12114253"/>
              <a:gd name="connsiteY19" fmla="*/ 101059 h 6249542"/>
              <a:gd name="connsiteX20" fmla="*/ 7599878 w 12114253"/>
              <a:gd name="connsiteY20" fmla="*/ 75910 h 6249542"/>
              <a:gd name="connsiteX21" fmla="*/ 1892744 w 12114253"/>
              <a:gd name="connsiteY21" fmla="*/ 0 h 6249542"/>
              <a:gd name="connsiteX0" fmla="*/ 1892744 w 12114253"/>
              <a:gd name="connsiteY0" fmla="*/ 0 h 6231137"/>
              <a:gd name="connsiteX1" fmla="*/ 304663 w 12114253"/>
              <a:gd name="connsiteY1" fmla="*/ 10761 h 6231137"/>
              <a:gd name="connsiteX2" fmla="*/ 0 w 12114253"/>
              <a:gd name="connsiteY2" fmla="*/ 47942 h 6231137"/>
              <a:gd name="connsiteX3" fmla="*/ 0 w 12114253"/>
              <a:gd name="connsiteY3" fmla="*/ 909146 h 6231137"/>
              <a:gd name="connsiteX4" fmla="*/ 4597 w 12114253"/>
              <a:gd name="connsiteY4" fmla="*/ 909146 h 6231137"/>
              <a:gd name="connsiteX5" fmla="*/ 88972 w 12114253"/>
              <a:gd name="connsiteY5" fmla="*/ 3523848 h 6231137"/>
              <a:gd name="connsiteX6" fmla="*/ 148480 w 12114253"/>
              <a:gd name="connsiteY6" fmla="*/ 5930841 h 6231137"/>
              <a:gd name="connsiteX7" fmla="*/ 2638911 w 12114253"/>
              <a:gd name="connsiteY7" fmla="*/ 5933377 h 6231137"/>
              <a:gd name="connsiteX8" fmla="*/ 4308929 w 12114253"/>
              <a:gd name="connsiteY8" fmla="*/ 5926717 h 6231137"/>
              <a:gd name="connsiteX9" fmla="*/ 5214933 w 12114253"/>
              <a:gd name="connsiteY9" fmla="*/ 5924178 h 6231137"/>
              <a:gd name="connsiteX10" fmla="*/ 5698691 w 12114253"/>
              <a:gd name="connsiteY10" fmla="*/ 6231137 h 6231137"/>
              <a:gd name="connsiteX11" fmla="*/ 5971194 w 12114253"/>
              <a:gd name="connsiteY11" fmla="*/ 5908409 h 6231137"/>
              <a:gd name="connsiteX12" fmla="*/ 9098386 w 12114253"/>
              <a:gd name="connsiteY12" fmla="*/ 5911624 h 6231137"/>
              <a:gd name="connsiteX13" fmla="*/ 10007288 w 12114253"/>
              <a:gd name="connsiteY13" fmla="*/ 5914499 h 6231137"/>
              <a:gd name="connsiteX14" fmla="*/ 10927227 w 12114253"/>
              <a:gd name="connsiteY14" fmla="*/ 5922366 h 6231137"/>
              <a:gd name="connsiteX15" fmla="*/ 12085310 w 12114253"/>
              <a:gd name="connsiteY15" fmla="*/ 5921320 h 6231137"/>
              <a:gd name="connsiteX16" fmla="*/ 12063456 w 12114253"/>
              <a:gd name="connsiteY16" fmla="*/ 2621674 h 6231137"/>
              <a:gd name="connsiteX17" fmla="*/ 12054104 w 12114253"/>
              <a:gd name="connsiteY17" fmla="*/ 176313 h 6231137"/>
              <a:gd name="connsiteX18" fmla="*/ 11289537 w 12114253"/>
              <a:gd name="connsiteY18" fmla="*/ 107615 h 6231137"/>
              <a:gd name="connsiteX19" fmla="*/ 10259313 w 12114253"/>
              <a:gd name="connsiteY19" fmla="*/ 101059 h 6231137"/>
              <a:gd name="connsiteX20" fmla="*/ 7599878 w 12114253"/>
              <a:gd name="connsiteY20" fmla="*/ 75910 h 6231137"/>
              <a:gd name="connsiteX21" fmla="*/ 1892744 w 12114253"/>
              <a:gd name="connsiteY21" fmla="*/ 0 h 6231137"/>
              <a:gd name="connsiteX0" fmla="*/ 1892744 w 12114253"/>
              <a:gd name="connsiteY0" fmla="*/ 0 h 6231137"/>
              <a:gd name="connsiteX1" fmla="*/ 304663 w 12114253"/>
              <a:gd name="connsiteY1" fmla="*/ 10761 h 6231137"/>
              <a:gd name="connsiteX2" fmla="*/ 0 w 12114253"/>
              <a:gd name="connsiteY2" fmla="*/ 47942 h 6231137"/>
              <a:gd name="connsiteX3" fmla="*/ 0 w 12114253"/>
              <a:gd name="connsiteY3" fmla="*/ 909146 h 6231137"/>
              <a:gd name="connsiteX4" fmla="*/ 4597 w 12114253"/>
              <a:gd name="connsiteY4" fmla="*/ 909146 h 6231137"/>
              <a:gd name="connsiteX5" fmla="*/ 88972 w 12114253"/>
              <a:gd name="connsiteY5" fmla="*/ 3523848 h 6231137"/>
              <a:gd name="connsiteX6" fmla="*/ 148480 w 12114253"/>
              <a:gd name="connsiteY6" fmla="*/ 5930841 h 6231137"/>
              <a:gd name="connsiteX7" fmla="*/ 2638911 w 12114253"/>
              <a:gd name="connsiteY7" fmla="*/ 5933377 h 6231137"/>
              <a:gd name="connsiteX8" fmla="*/ 4243632 w 12114253"/>
              <a:gd name="connsiteY8" fmla="*/ 5908315 h 6231137"/>
              <a:gd name="connsiteX9" fmla="*/ 5214933 w 12114253"/>
              <a:gd name="connsiteY9" fmla="*/ 5924178 h 6231137"/>
              <a:gd name="connsiteX10" fmla="*/ 5698691 w 12114253"/>
              <a:gd name="connsiteY10" fmla="*/ 6231137 h 6231137"/>
              <a:gd name="connsiteX11" fmla="*/ 5971194 w 12114253"/>
              <a:gd name="connsiteY11" fmla="*/ 5908409 h 6231137"/>
              <a:gd name="connsiteX12" fmla="*/ 9098386 w 12114253"/>
              <a:gd name="connsiteY12" fmla="*/ 5911624 h 6231137"/>
              <a:gd name="connsiteX13" fmla="*/ 10007288 w 12114253"/>
              <a:gd name="connsiteY13" fmla="*/ 5914499 h 6231137"/>
              <a:gd name="connsiteX14" fmla="*/ 10927227 w 12114253"/>
              <a:gd name="connsiteY14" fmla="*/ 5922366 h 6231137"/>
              <a:gd name="connsiteX15" fmla="*/ 12085310 w 12114253"/>
              <a:gd name="connsiteY15" fmla="*/ 5921320 h 6231137"/>
              <a:gd name="connsiteX16" fmla="*/ 12063456 w 12114253"/>
              <a:gd name="connsiteY16" fmla="*/ 2621674 h 6231137"/>
              <a:gd name="connsiteX17" fmla="*/ 12054104 w 12114253"/>
              <a:gd name="connsiteY17" fmla="*/ 176313 h 6231137"/>
              <a:gd name="connsiteX18" fmla="*/ 11289537 w 12114253"/>
              <a:gd name="connsiteY18" fmla="*/ 107615 h 6231137"/>
              <a:gd name="connsiteX19" fmla="*/ 10259313 w 12114253"/>
              <a:gd name="connsiteY19" fmla="*/ 101059 h 6231137"/>
              <a:gd name="connsiteX20" fmla="*/ 7599878 w 12114253"/>
              <a:gd name="connsiteY20" fmla="*/ 75910 h 6231137"/>
              <a:gd name="connsiteX21" fmla="*/ 1892744 w 12114253"/>
              <a:gd name="connsiteY21" fmla="*/ 0 h 6231137"/>
              <a:gd name="connsiteX0" fmla="*/ 1892744 w 12114253"/>
              <a:gd name="connsiteY0" fmla="*/ 0 h 6231137"/>
              <a:gd name="connsiteX1" fmla="*/ 304663 w 12114253"/>
              <a:gd name="connsiteY1" fmla="*/ 10761 h 6231137"/>
              <a:gd name="connsiteX2" fmla="*/ 0 w 12114253"/>
              <a:gd name="connsiteY2" fmla="*/ 47942 h 6231137"/>
              <a:gd name="connsiteX3" fmla="*/ 0 w 12114253"/>
              <a:gd name="connsiteY3" fmla="*/ 909146 h 6231137"/>
              <a:gd name="connsiteX4" fmla="*/ 4597 w 12114253"/>
              <a:gd name="connsiteY4" fmla="*/ 909146 h 6231137"/>
              <a:gd name="connsiteX5" fmla="*/ 88972 w 12114253"/>
              <a:gd name="connsiteY5" fmla="*/ 3523848 h 6231137"/>
              <a:gd name="connsiteX6" fmla="*/ 148480 w 12114253"/>
              <a:gd name="connsiteY6" fmla="*/ 5930841 h 6231137"/>
              <a:gd name="connsiteX7" fmla="*/ 2638911 w 12114253"/>
              <a:gd name="connsiteY7" fmla="*/ 5933377 h 6231137"/>
              <a:gd name="connsiteX8" fmla="*/ 4243632 w 12114253"/>
              <a:gd name="connsiteY8" fmla="*/ 5908315 h 6231137"/>
              <a:gd name="connsiteX9" fmla="*/ 5214933 w 12114253"/>
              <a:gd name="connsiteY9" fmla="*/ 5924178 h 6231137"/>
              <a:gd name="connsiteX10" fmla="*/ 5698691 w 12114253"/>
              <a:gd name="connsiteY10" fmla="*/ 6231137 h 6231137"/>
              <a:gd name="connsiteX11" fmla="*/ 5971194 w 12114253"/>
              <a:gd name="connsiteY11" fmla="*/ 5908409 h 6231137"/>
              <a:gd name="connsiteX12" fmla="*/ 9098386 w 12114253"/>
              <a:gd name="connsiteY12" fmla="*/ 5911624 h 6231137"/>
              <a:gd name="connsiteX13" fmla="*/ 10007288 w 12114253"/>
              <a:gd name="connsiteY13" fmla="*/ 5914499 h 6231137"/>
              <a:gd name="connsiteX14" fmla="*/ 10927227 w 12114253"/>
              <a:gd name="connsiteY14" fmla="*/ 5922366 h 6231137"/>
              <a:gd name="connsiteX15" fmla="*/ 12085310 w 12114253"/>
              <a:gd name="connsiteY15" fmla="*/ 5921320 h 6231137"/>
              <a:gd name="connsiteX16" fmla="*/ 12063456 w 12114253"/>
              <a:gd name="connsiteY16" fmla="*/ 2621674 h 6231137"/>
              <a:gd name="connsiteX17" fmla="*/ 12054104 w 12114253"/>
              <a:gd name="connsiteY17" fmla="*/ 176313 h 6231137"/>
              <a:gd name="connsiteX18" fmla="*/ 11289537 w 12114253"/>
              <a:gd name="connsiteY18" fmla="*/ 107615 h 6231137"/>
              <a:gd name="connsiteX19" fmla="*/ 10259313 w 12114253"/>
              <a:gd name="connsiteY19" fmla="*/ 101059 h 6231137"/>
              <a:gd name="connsiteX20" fmla="*/ 7599878 w 12114253"/>
              <a:gd name="connsiteY20" fmla="*/ 75910 h 6231137"/>
              <a:gd name="connsiteX21" fmla="*/ 1892744 w 12114253"/>
              <a:gd name="connsiteY21" fmla="*/ 0 h 6231137"/>
              <a:gd name="connsiteX0" fmla="*/ 1892744 w 12114253"/>
              <a:gd name="connsiteY0" fmla="*/ 0 h 6231137"/>
              <a:gd name="connsiteX1" fmla="*/ 304663 w 12114253"/>
              <a:gd name="connsiteY1" fmla="*/ 10761 h 6231137"/>
              <a:gd name="connsiteX2" fmla="*/ 0 w 12114253"/>
              <a:gd name="connsiteY2" fmla="*/ 47942 h 6231137"/>
              <a:gd name="connsiteX3" fmla="*/ 0 w 12114253"/>
              <a:gd name="connsiteY3" fmla="*/ 909146 h 6231137"/>
              <a:gd name="connsiteX4" fmla="*/ 4597 w 12114253"/>
              <a:gd name="connsiteY4" fmla="*/ 909146 h 6231137"/>
              <a:gd name="connsiteX5" fmla="*/ 88972 w 12114253"/>
              <a:gd name="connsiteY5" fmla="*/ 3523848 h 6231137"/>
              <a:gd name="connsiteX6" fmla="*/ 148480 w 12114253"/>
              <a:gd name="connsiteY6" fmla="*/ 5930841 h 6231137"/>
              <a:gd name="connsiteX7" fmla="*/ 2638911 w 12114253"/>
              <a:gd name="connsiteY7" fmla="*/ 5933377 h 6231137"/>
              <a:gd name="connsiteX8" fmla="*/ 4243632 w 12114253"/>
              <a:gd name="connsiteY8" fmla="*/ 5908315 h 6231137"/>
              <a:gd name="connsiteX9" fmla="*/ 5214933 w 12114253"/>
              <a:gd name="connsiteY9" fmla="*/ 5924178 h 6231137"/>
              <a:gd name="connsiteX10" fmla="*/ 5698691 w 12114253"/>
              <a:gd name="connsiteY10" fmla="*/ 6231137 h 6231137"/>
              <a:gd name="connsiteX11" fmla="*/ 5971194 w 12114253"/>
              <a:gd name="connsiteY11" fmla="*/ 5908409 h 6231137"/>
              <a:gd name="connsiteX12" fmla="*/ 9098386 w 12114253"/>
              <a:gd name="connsiteY12" fmla="*/ 5911624 h 6231137"/>
              <a:gd name="connsiteX13" fmla="*/ 10007288 w 12114253"/>
              <a:gd name="connsiteY13" fmla="*/ 5914499 h 6231137"/>
              <a:gd name="connsiteX14" fmla="*/ 10927227 w 12114253"/>
              <a:gd name="connsiteY14" fmla="*/ 5922366 h 6231137"/>
              <a:gd name="connsiteX15" fmla="*/ 12085310 w 12114253"/>
              <a:gd name="connsiteY15" fmla="*/ 5921320 h 6231137"/>
              <a:gd name="connsiteX16" fmla="*/ 12063456 w 12114253"/>
              <a:gd name="connsiteY16" fmla="*/ 2621674 h 6231137"/>
              <a:gd name="connsiteX17" fmla="*/ 12054104 w 12114253"/>
              <a:gd name="connsiteY17" fmla="*/ 176313 h 6231137"/>
              <a:gd name="connsiteX18" fmla="*/ 11289537 w 12114253"/>
              <a:gd name="connsiteY18" fmla="*/ 107615 h 6231137"/>
              <a:gd name="connsiteX19" fmla="*/ 10259313 w 12114253"/>
              <a:gd name="connsiteY19" fmla="*/ 101059 h 6231137"/>
              <a:gd name="connsiteX20" fmla="*/ 7599878 w 12114253"/>
              <a:gd name="connsiteY20" fmla="*/ 75910 h 6231137"/>
              <a:gd name="connsiteX21" fmla="*/ 1892744 w 12114253"/>
              <a:gd name="connsiteY21" fmla="*/ 0 h 6231137"/>
              <a:gd name="connsiteX0" fmla="*/ 1892744 w 12114253"/>
              <a:gd name="connsiteY0" fmla="*/ 0 h 6231137"/>
              <a:gd name="connsiteX1" fmla="*/ 304663 w 12114253"/>
              <a:gd name="connsiteY1" fmla="*/ 10761 h 6231137"/>
              <a:gd name="connsiteX2" fmla="*/ 0 w 12114253"/>
              <a:gd name="connsiteY2" fmla="*/ 47942 h 6231137"/>
              <a:gd name="connsiteX3" fmla="*/ 0 w 12114253"/>
              <a:gd name="connsiteY3" fmla="*/ 909146 h 6231137"/>
              <a:gd name="connsiteX4" fmla="*/ 4597 w 12114253"/>
              <a:gd name="connsiteY4" fmla="*/ 909146 h 6231137"/>
              <a:gd name="connsiteX5" fmla="*/ 88972 w 12114253"/>
              <a:gd name="connsiteY5" fmla="*/ 3523848 h 6231137"/>
              <a:gd name="connsiteX6" fmla="*/ 148480 w 12114253"/>
              <a:gd name="connsiteY6" fmla="*/ 5930841 h 6231137"/>
              <a:gd name="connsiteX7" fmla="*/ 2638911 w 12114253"/>
              <a:gd name="connsiteY7" fmla="*/ 5933377 h 6231137"/>
              <a:gd name="connsiteX8" fmla="*/ 4243632 w 12114253"/>
              <a:gd name="connsiteY8" fmla="*/ 5908315 h 6231137"/>
              <a:gd name="connsiteX9" fmla="*/ 5214933 w 12114253"/>
              <a:gd name="connsiteY9" fmla="*/ 5924178 h 6231137"/>
              <a:gd name="connsiteX10" fmla="*/ 5698691 w 12114253"/>
              <a:gd name="connsiteY10" fmla="*/ 6231137 h 6231137"/>
              <a:gd name="connsiteX11" fmla="*/ 5971194 w 12114253"/>
              <a:gd name="connsiteY11" fmla="*/ 5908409 h 6231137"/>
              <a:gd name="connsiteX12" fmla="*/ 9098386 w 12114253"/>
              <a:gd name="connsiteY12" fmla="*/ 5911624 h 6231137"/>
              <a:gd name="connsiteX13" fmla="*/ 10007288 w 12114253"/>
              <a:gd name="connsiteY13" fmla="*/ 5914499 h 6231137"/>
              <a:gd name="connsiteX14" fmla="*/ 10927227 w 12114253"/>
              <a:gd name="connsiteY14" fmla="*/ 5922366 h 6231137"/>
              <a:gd name="connsiteX15" fmla="*/ 12085310 w 12114253"/>
              <a:gd name="connsiteY15" fmla="*/ 5921320 h 6231137"/>
              <a:gd name="connsiteX16" fmla="*/ 12063456 w 12114253"/>
              <a:gd name="connsiteY16" fmla="*/ 2621674 h 6231137"/>
              <a:gd name="connsiteX17" fmla="*/ 12054104 w 12114253"/>
              <a:gd name="connsiteY17" fmla="*/ 176313 h 6231137"/>
              <a:gd name="connsiteX18" fmla="*/ 11289537 w 12114253"/>
              <a:gd name="connsiteY18" fmla="*/ 107615 h 6231137"/>
              <a:gd name="connsiteX19" fmla="*/ 10259313 w 12114253"/>
              <a:gd name="connsiteY19" fmla="*/ 101059 h 6231137"/>
              <a:gd name="connsiteX20" fmla="*/ 7599878 w 12114253"/>
              <a:gd name="connsiteY20" fmla="*/ 75910 h 6231137"/>
              <a:gd name="connsiteX21" fmla="*/ 1892744 w 12114253"/>
              <a:gd name="connsiteY21" fmla="*/ 0 h 6231137"/>
              <a:gd name="connsiteX0" fmla="*/ 1892744 w 12114253"/>
              <a:gd name="connsiteY0" fmla="*/ 0 h 6231137"/>
              <a:gd name="connsiteX1" fmla="*/ 304663 w 12114253"/>
              <a:gd name="connsiteY1" fmla="*/ 10761 h 6231137"/>
              <a:gd name="connsiteX2" fmla="*/ 0 w 12114253"/>
              <a:gd name="connsiteY2" fmla="*/ 47942 h 6231137"/>
              <a:gd name="connsiteX3" fmla="*/ 0 w 12114253"/>
              <a:gd name="connsiteY3" fmla="*/ 909146 h 6231137"/>
              <a:gd name="connsiteX4" fmla="*/ 4597 w 12114253"/>
              <a:gd name="connsiteY4" fmla="*/ 909146 h 6231137"/>
              <a:gd name="connsiteX5" fmla="*/ 88972 w 12114253"/>
              <a:gd name="connsiteY5" fmla="*/ 3523848 h 6231137"/>
              <a:gd name="connsiteX6" fmla="*/ 148480 w 12114253"/>
              <a:gd name="connsiteY6" fmla="*/ 5930841 h 6231137"/>
              <a:gd name="connsiteX7" fmla="*/ 2589937 w 12114253"/>
              <a:gd name="connsiteY7" fmla="*/ 5929698 h 6231137"/>
              <a:gd name="connsiteX8" fmla="*/ 4243632 w 12114253"/>
              <a:gd name="connsiteY8" fmla="*/ 5908315 h 6231137"/>
              <a:gd name="connsiteX9" fmla="*/ 5214933 w 12114253"/>
              <a:gd name="connsiteY9" fmla="*/ 5924178 h 6231137"/>
              <a:gd name="connsiteX10" fmla="*/ 5698691 w 12114253"/>
              <a:gd name="connsiteY10" fmla="*/ 6231137 h 6231137"/>
              <a:gd name="connsiteX11" fmla="*/ 5971194 w 12114253"/>
              <a:gd name="connsiteY11" fmla="*/ 5908409 h 6231137"/>
              <a:gd name="connsiteX12" fmla="*/ 9098386 w 12114253"/>
              <a:gd name="connsiteY12" fmla="*/ 5911624 h 6231137"/>
              <a:gd name="connsiteX13" fmla="*/ 10007288 w 12114253"/>
              <a:gd name="connsiteY13" fmla="*/ 5914499 h 6231137"/>
              <a:gd name="connsiteX14" fmla="*/ 10927227 w 12114253"/>
              <a:gd name="connsiteY14" fmla="*/ 5922366 h 6231137"/>
              <a:gd name="connsiteX15" fmla="*/ 12085310 w 12114253"/>
              <a:gd name="connsiteY15" fmla="*/ 5921320 h 6231137"/>
              <a:gd name="connsiteX16" fmla="*/ 12063456 w 12114253"/>
              <a:gd name="connsiteY16" fmla="*/ 2621674 h 6231137"/>
              <a:gd name="connsiteX17" fmla="*/ 12054104 w 12114253"/>
              <a:gd name="connsiteY17" fmla="*/ 176313 h 6231137"/>
              <a:gd name="connsiteX18" fmla="*/ 11289537 w 12114253"/>
              <a:gd name="connsiteY18" fmla="*/ 107615 h 6231137"/>
              <a:gd name="connsiteX19" fmla="*/ 10259313 w 12114253"/>
              <a:gd name="connsiteY19" fmla="*/ 101059 h 6231137"/>
              <a:gd name="connsiteX20" fmla="*/ 7599878 w 12114253"/>
              <a:gd name="connsiteY20" fmla="*/ 75910 h 6231137"/>
              <a:gd name="connsiteX21" fmla="*/ 1892744 w 12114253"/>
              <a:gd name="connsiteY21" fmla="*/ 0 h 6231137"/>
              <a:gd name="connsiteX0" fmla="*/ 1892744 w 12114253"/>
              <a:gd name="connsiteY0" fmla="*/ 0 h 6231137"/>
              <a:gd name="connsiteX1" fmla="*/ 304663 w 12114253"/>
              <a:gd name="connsiteY1" fmla="*/ 10761 h 6231137"/>
              <a:gd name="connsiteX2" fmla="*/ 0 w 12114253"/>
              <a:gd name="connsiteY2" fmla="*/ 47942 h 6231137"/>
              <a:gd name="connsiteX3" fmla="*/ 0 w 12114253"/>
              <a:gd name="connsiteY3" fmla="*/ 909146 h 6231137"/>
              <a:gd name="connsiteX4" fmla="*/ 4597 w 12114253"/>
              <a:gd name="connsiteY4" fmla="*/ 909146 h 6231137"/>
              <a:gd name="connsiteX5" fmla="*/ 88972 w 12114253"/>
              <a:gd name="connsiteY5" fmla="*/ 3523848 h 6231137"/>
              <a:gd name="connsiteX6" fmla="*/ 148480 w 12114253"/>
              <a:gd name="connsiteY6" fmla="*/ 5930841 h 6231137"/>
              <a:gd name="connsiteX7" fmla="*/ 2589937 w 12114253"/>
              <a:gd name="connsiteY7" fmla="*/ 5929698 h 6231137"/>
              <a:gd name="connsiteX8" fmla="*/ 4243632 w 12114253"/>
              <a:gd name="connsiteY8" fmla="*/ 5908315 h 6231137"/>
              <a:gd name="connsiteX9" fmla="*/ 5214933 w 12114253"/>
              <a:gd name="connsiteY9" fmla="*/ 5924178 h 6231137"/>
              <a:gd name="connsiteX10" fmla="*/ 5698691 w 12114253"/>
              <a:gd name="connsiteY10" fmla="*/ 6231137 h 6231137"/>
              <a:gd name="connsiteX11" fmla="*/ 5971194 w 12114253"/>
              <a:gd name="connsiteY11" fmla="*/ 5908409 h 6231137"/>
              <a:gd name="connsiteX12" fmla="*/ 9098386 w 12114253"/>
              <a:gd name="connsiteY12" fmla="*/ 5911624 h 6231137"/>
              <a:gd name="connsiteX13" fmla="*/ 10007288 w 12114253"/>
              <a:gd name="connsiteY13" fmla="*/ 5914499 h 6231137"/>
              <a:gd name="connsiteX14" fmla="*/ 10927227 w 12114253"/>
              <a:gd name="connsiteY14" fmla="*/ 5922366 h 6231137"/>
              <a:gd name="connsiteX15" fmla="*/ 12085310 w 12114253"/>
              <a:gd name="connsiteY15" fmla="*/ 5921320 h 6231137"/>
              <a:gd name="connsiteX16" fmla="*/ 12063456 w 12114253"/>
              <a:gd name="connsiteY16" fmla="*/ 2621674 h 6231137"/>
              <a:gd name="connsiteX17" fmla="*/ 12054104 w 12114253"/>
              <a:gd name="connsiteY17" fmla="*/ 176313 h 6231137"/>
              <a:gd name="connsiteX18" fmla="*/ 11289537 w 12114253"/>
              <a:gd name="connsiteY18" fmla="*/ 107615 h 6231137"/>
              <a:gd name="connsiteX19" fmla="*/ 10259313 w 12114253"/>
              <a:gd name="connsiteY19" fmla="*/ 101059 h 6231137"/>
              <a:gd name="connsiteX20" fmla="*/ 7599878 w 12114253"/>
              <a:gd name="connsiteY20" fmla="*/ 75910 h 6231137"/>
              <a:gd name="connsiteX21" fmla="*/ 1892744 w 12114253"/>
              <a:gd name="connsiteY21" fmla="*/ 0 h 6231137"/>
              <a:gd name="connsiteX0" fmla="*/ 1892744 w 12114253"/>
              <a:gd name="connsiteY0" fmla="*/ 0 h 6231137"/>
              <a:gd name="connsiteX1" fmla="*/ 304663 w 12114253"/>
              <a:gd name="connsiteY1" fmla="*/ 10761 h 6231137"/>
              <a:gd name="connsiteX2" fmla="*/ 0 w 12114253"/>
              <a:gd name="connsiteY2" fmla="*/ 47942 h 6231137"/>
              <a:gd name="connsiteX3" fmla="*/ 0 w 12114253"/>
              <a:gd name="connsiteY3" fmla="*/ 909146 h 6231137"/>
              <a:gd name="connsiteX4" fmla="*/ 4597 w 12114253"/>
              <a:gd name="connsiteY4" fmla="*/ 909146 h 6231137"/>
              <a:gd name="connsiteX5" fmla="*/ 88972 w 12114253"/>
              <a:gd name="connsiteY5" fmla="*/ 3523848 h 6231137"/>
              <a:gd name="connsiteX6" fmla="*/ 148480 w 12114253"/>
              <a:gd name="connsiteY6" fmla="*/ 5930841 h 6231137"/>
              <a:gd name="connsiteX7" fmla="*/ 2589937 w 12114253"/>
              <a:gd name="connsiteY7" fmla="*/ 5929698 h 6231137"/>
              <a:gd name="connsiteX8" fmla="*/ 4243632 w 12114253"/>
              <a:gd name="connsiteY8" fmla="*/ 5908315 h 6231137"/>
              <a:gd name="connsiteX9" fmla="*/ 5214933 w 12114253"/>
              <a:gd name="connsiteY9" fmla="*/ 5924178 h 6231137"/>
              <a:gd name="connsiteX10" fmla="*/ 5698691 w 12114253"/>
              <a:gd name="connsiteY10" fmla="*/ 6231137 h 6231137"/>
              <a:gd name="connsiteX11" fmla="*/ 5971194 w 12114253"/>
              <a:gd name="connsiteY11" fmla="*/ 5908409 h 6231137"/>
              <a:gd name="connsiteX12" fmla="*/ 9098386 w 12114253"/>
              <a:gd name="connsiteY12" fmla="*/ 5911624 h 6231137"/>
              <a:gd name="connsiteX13" fmla="*/ 10007288 w 12114253"/>
              <a:gd name="connsiteY13" fmla="*/ 5914499 h 6231137"/>
              <a:gd name="connsiteX14" fmla="*/ 10927227 w 12114253"/>
              <a:gd name="connsiteY14" fmla="*/ 5922366 h 6231137"/>
              <a:gd name="connsiteX15" fmla="*/ 12085310 w 12114253"/>
              <a:gd name="connsiteY15" fmla="*/ 5921320 h 6231137"/>
              <a:gd name="connsiteX16" fmla="*/ 12063456 w 12114253"/>
              <a:gd name="connsiteY16" fmla="*/ 2621674 h 6231137"/>
              <a:gd name="connsiteX17" fmla="*/ 12054104 w 12114253"/>
              <a:gd name="connsiteY17" fmla="*/ 176313 h 6231137"/>
              <a:gd name="connsiteX18" fmla="*/ 11289537 w 12114253"/>
              <a:gd name="connsiteY18" fmla="*/ 107615 h 6231137"/>
              <a:gd name="connsiteX19" fmla="*/ 10259313 w 12114253"/>
              <a:gd name="connsiteY19" fmla="*/ 101059 h 6231137"/>
              <a:gd name="connsiteX20" fmla="*/ 7599878 w 12114253"/>
              <a:gd name="connsiteY20" fmla="*/ 75910 h 6231137"/>
              <a:gd name="connsiteX21" fmla="*/ 1892744 w 12114253"/>
              <a:gd name="connsiteY21" fmla="*/ 0 h 6231137"/>
              <a:gd name="connsiteX0" fmla="*/ 1892744 w 12114253"/>
              <a:gd name="connsiteY0" fmla="*/ 0 h 6231137"/>
              <a:gd name="connsiteX1" fmla="*/ 304663 w 12114253"/>
              <a:gd name="connsiteY1" fmla="*/ 10761 h 6231137"/>
              <a:gd name="connsiteX2" fmla="*/ 0 w 12114253"/>
              <a:gd name="connsiteY2" fmla="*/ 47942 h 6231137"/>
              <a:gd name="connsiteX3" fmla="*/ 0 w 12114253"/>
              <a:gd name="connsiteY3" fmla="*/ 909146 h 6231137"/>
              <a:gd name="connsiteX4" fmla="*/ 4597 w 12114253"/>
              <a:gd name="connsiteY4" fmla="*/ 909146 h 6231137"/>
              <a:gd name="connsiteX5" fmla="*/ 88972 w 12114253"/>
              <a:gd name="connsiteY5" fmla="*/ 3523848 h 6231137"/>
              <a:gd name="connsiteX6" fmla="*/ 148480 w 12114253"/>
              <a:gd name="connsiteY6" fmla="*/ 5930841 h 6231137"/>
              <a:gd name="connsiteX7" fmla="*/ 2589937 w 12114253"/>
              <a:gd name="connsiteY7" fmla="*/ 5929698 h 6231137"/>
              <a:gd name="connsiteX8" fmla="*/ 4243632 w 12114253"/>
              <a:gd name="connsiteY8" fmla="*/ 5908315 h 6231137"/>
              <a:gd name="connsiteX9" fmla="*/ 5214933 w 12114253"/>
              <a:gd name="connsiteY9" fmla="*/ 5924178 h 6231137"/>
              <a:gd name="connsiteX10" fmla="*/ 5698691 w 12114253"/>
              <a:gd name="connsiteY10" fmla="*/ 6231137 h 6231137"/>
              <a:gd name="connsiteX11" fmla="*/ 5971194 w 12114253"/>
              <a:gd name="connsiteY11" fmla="*/ 5908409 h 6231137"/>
              <a:gd name="connsiteX12" fmla="*/ 9098386 w 12114253"/>
              <a:gd name="connsiteY12" fmla="*/ 5911624 h 6231137"/>
              <a:gd name="connsiteX13" fmla="*/ 10007288 w 12114253"/>
              <a:gd name="connsiteY13" fmla="*/ 5914499 h 6231137"/>
              <a:gd name="connsiteX14" fmla="*/ 10927227 w 12114253"/>
              <a:gd name="connsiteY14" fmla="*/ 5922366 h 6231137"/>
              <a:gd name="connsiteX15" fmla="*/ 12085310 w 12114253"/>
              <a:gd name="connsiteY15" fmla="*/ 5921320 h 6231137"/>
              <a:gd name="connsiteX16" fmla="*/ 12063456 w 12114253"/>
              <a:gd name="connsiteY16" fmla="*/ 2621674 h 6231137"/>
              <a:gd name="connsiteX17" fmla="*/ 12054104 w 12114253"/>
              <a:gd name="connsiteY17" fmla="*/ 176313 h 6231137"/>
              <a:gd name="connsiteX18" fmla="*/ 11289537 w 12114253"/>
              <a:gd name="connsiteY18" fmla="*/ 107615 h 6231137"/>
              <a:gd name="connsiteX19" fmla="*/ 10259313 w 12114253"/>
              <a:gd name="connsiteY19" fmla="*/ 101059 h 6231137"/>
              <a:gd name="connsiteX20" fmla="*/ 7599878 w 12114253"/>
              <a:gd name="connsiteY20" fmla="*/ 75910 h 6231137"/>
              <a:gd name="connsiteX21" fmla="*/ 1892744 w 12114253"/>
              <a:gd name="connsiteY21" fmla="*/ 0 h 6231137"/>
              <a:gd name="connsiteX0" fmla="*/ 1952198 w 12173707"/>
              <a:gd name="connsiteY0" fmla="*/ 0 h 6231137"/>
              <a:gd name="connsiteX1" fmla="*/ 364117 w 12173707"/>
              <a:gd name="connsiteY1" fmla="*/ 10761 h 6231137"/>
              <a:gd name="connsiteX2" fmla="*/ 59454 w 12173707"/>
              <a:gd name="connsiteY2" fmla="*/ 47942 h 6231137"/>
              <a:gd name="connsiteX3" fmla="*/ 59454 w 12173707"/>
              <a:gd name="connsiteY3" fmla="*/ 909146 h 6231137"/>
              <a:gd name="connsiteX4" fmla="*/ 64051 w 12173707"/>
              <a:gd name="connsiteY4" fmla="*/ 909146 h 6231137"/>
              <a:gd name="connsiteX5" fmla="*/ 148426 w 12173707"/>
              <a:gd name="connsiteY5" fmla="*/ 3523848 h 6231137"/>
              <a:gd name="connsiteX6" fmla="*/ 41689 w 12173707"/>
              <a:gd name="connsiteY6" fmla="*/ 5941555 h 6231137"/>
              <a:gd name="connsiteX7" fmla="*/ 2649391 w 12173707"/>
              <a:gd name="connsiteY7" fmla="*/ 5929698 h 6231137"/>
              <a:gd name="connsiteX8" fmla="*/ 4303086 w 12173707"/>
              <a:gd name="connsiteY8" fmla="*/ 5908315 h 6231137"/>
              <a:gd name="connsiteX9" fmla="*/ 5274387 w 12173707"/>
              <a:gd name="connsiteY9" fmla="*/ 5924178 h 6231137"/>
              <a:gd name="connsiteX10" fmla="*/ 5758145 w 12173707"/>
              <a:gd name="connsiteY10" fmla="*/ 6231137 h 6231137"/>
              <a:gd name="connsiteX11" fmla="*/ 6030648 w 12173707"/>
              <a:gd name="connsiteY11" fmla="*/ 5908409 h 6231137"/>
              <a:gd name="connsiteX12" fmla="*/ 9157840 w 12173707"/>
              <a:gd name="connsiteY12" fmla="*/ 5911624 h 6231137"/>
              <a:gd name="connsiteX13" fmla="*/ 10066742 w 12173707"/>
              <a:gd name="connsiteY13" fmla="*/ 5914499 h 6231137"/>
              <a:gd name="connsiteX14" fmla="*/ 10986681 w 12173707"/>
              <a:gd name="connsiteY14" fmla="*/ 5922366 h 6231137"/>
              <a:gd name="connsiteX15" fmla="*/ 12144764 w 12173707"/>
              <a:gd name="connsiteY15" fmla="*/ 5921320 h 6231137"/>
              <a:gd name="connsiteX16" fmla="*/ 12122910 w 12173707"/>
              <a:gd name="connsiteY16" fmla="*/ 2621674 h 6231137"/>
              <a:gd name="connsiteX17" fmla="*/ 12113558 w 12173707"/>
              <a:gd name="connsiteY17" fmla="*/ 176313 h 6231137"/>
              <a:gd name="connsiteX18" fmla="*/ 11348991 w 12173707"/>
              <a:gd name="connsiteY18" fmla="*/ 107615 h 6231137"/>
              <a:gd name="connsiteX19" fmla="*/ 10318767 w 12173707"/>
              <a:gd name="connsiteY19" fmla="*/ 101059 h 6231137"/>
              <a:gd name="connsiteX20" fmla="*/ 7659332 w 12173707"/>
              <a:gd name="connsiteY20" fmla="*/ 75910 h 6231137"/>
              <a:gd name="connsiteX21" fmla="*/ 1952198 w 12173707"/>
              <a:gd name="connsiteY21" fmla="*/ 0 h 6231137"/>
              <a:gd name="connsiteX0" fmla="*/ 1979615 w 12201124"/>
              <a:gd name="connsiteY0" fmla="*/ 0 h 6231137"/>
              <a:gd name="connsiteX1" fmla="*/ 391534 w 12201124"/>
              <a:gd name="connsiteY1" fmla="*/ 10761 h 6231137"/>
              <a:gd name="connsiteX2" fmla="*/ 86871 w 12201124"/>
              <a:gd name="connsiteY2" fmla="*/ 47942 h 6231137"/>
              <a:gd name="connsiteX3" fmla="*/ 86871 w 12201124"/>
              <a:gd name="connsiteY3" fmla="*/ 909146 h 6231137"/>
              <a:gd name="connsiteX4" fmla="*/ 91468 w 12201124"/>
              <a:gd name="connsiteY4" fmla="*/ 909146 h 6231137"/>
              <a:gd name="connsiteX5" fmla="*/ 33349 w 12201124"/>
              <a:gd name="connsiteY5" fmla="*/ 3534559 h 6231137"/>
              <a:gd name="connsiteX6" fmla="*/ 69106 w 12201124"/>
              <a:gd name="connsiteY6" fmla="*/ 5941555 h 6231137"/>
              <a:gd name="connsiteX7" fmla="*/ 2676808 w 12201124"/>
              <a:gd name="connsiteY7" fmla="*/ 5929698 h 6231137"/>
              <a:gd name="connsiteX8" fmla="*/ 4330503 w 12201124"/>
              <a:gd name="connsiteY8" fmla="*/ 5908315 h 6231137"/>
              <a:gd name="connsiteX9" fmla="*/ 5301804 w 12201124"/>
              <a:gd name="connsiteY9" fmla="*/ 5924178 h 6231137"/>
              <a:gd name="connsiteX10" fmla="*/ 5785562 w 12201124"/>
              <a:gd name="connsiteY10" fmla="*/ 6231137 h 6231137"/>
              <a:gd name="connsiteX11" fmla="*/ 6058065 w 12201124"/>
              <a:gd name="connsiteY11" fmla="*/ 5908409 h 6231137"/>
              <a:gd name="connsiteX12" fmla="*/ 9185257 w 12201124"/>
              <a:gd name="connsiteY12" fmla="*/ 5911624 h 6231137"/>
              <a:gd name="connsiteX13" fmla="*/ 10094159 w 12201124"/>
              <a:gd name="connsiteY13" fmla="*/ 5914499 h 6231137"/>
              <a:gd name="connsiteX14" fmla="*/ 11014098 w 12201124"/>
              <a:gd name="connsiteY14" fmla="*/ 5922366 h 6231137"/>
              <a:gd name="connsiteX15" fmla="*/ 12172181 w 12201124"/>
              <a:gd name="connsiteY15" fmla="*/ 5921320 h 6231137"/>
              <a:gd name="connsiteX16" fmla="*/ 12150327 w 12201124"/>
              <a:gd name="connsiteY16" fmla="*/ 2621674 h 6231137"/>
              <a:gd name="connsiteX17" fmla="*/ 12140975 w 12201124"/>
              <a:gd name="connsiteY17" fmla="*/ 176313 h 6231137"/>
              <a:gd name="connsiteX18" fmla="*/ 11376408 w 12201124"/>
              <a:gd name="connsiteY18" fmla="*/ 107615 h 6231137"/>
              <a:gd name="connsiteX19" fmla="*/ 10346184 w 12201124"/>
              <a:gd name="connsiteY19" fmla="*/ 101059 h 6231137"/>
              <a:gd name="connsiteX20" fmla="*/ 7686749 w 12201124"/>
              <a:gd name="connsiteY20" fmla="*/ 75910 h 6231137"/>
              <a:gd name="connsiteX21" fmla="*/ 1979615 w 12201124"/>
              <a:gd name="connsiteY21" fmla="*/ 0 h 6231137"/>
              <a:gd name="connsiteX0" fmla="*/ 1979615 w 12201124"/>
              <a:gd name="connsiteY0" fmla="*/ 0 h 6231137"/>
              <a:gd name="connsiteX1" fmla="*/ 391534 w 12201124"/>
              <a:gd name="connsiteY1" fmla="*/ 10761 h 6231137"/>
              <a:gd name="connsiteX2" fmla="*/ 86871 w 12201124"/>
              <a:gd name="connsiteY2" fmla="*/ 47942 h 6231137"/>
              <a:gd name="connsiteX3" fmla="*/ 86871 w 12201124"/>
              <a:gd name="connsiteY3" fmla="*/ 909146 h 6231137"/>
              <a:gd name="connsiteX4" fmla="*/ 91468 w 12201124"/>
              <a:gd name="connsiteY4" fmla="*/ 909146 h 6231137"/>
              <a:gd name="connsiteX5" fmla="*/ 33348 w 12201124"/>
              <a:gd name="connsiteY5" fmla="*/ 4337852 h 6231137"/>
              <a:gd name="connsiteX6" fmla="*/ 69106 w 12201124"/>
              <a:gd name="connsiteY6" fmla="*/ 5941555 h 6231137"/>
              <a:gd name="connsiteX7" fmla="*/ 2676808 w 12201124"/>
              <a:gd name="connsiteY7" fmla="*/ 5929698 h 6231137"/>
              <a:gd name="connsiteX8" fmla="*/ 4330503 w 12201124"/>
              <a:gd name="connsiteY8" fmla="*/ 5908315 h 6231137"/>
              <a:gd name="connsiteX9" fmla="*/ 5301804 w 12201124"/>
              <a:gd name="connsiteY9" fmla="*/ 5924178 h 6231137"/>
              <a:gd name="connsiteX10" fmla="*/ 5785562 w 12201124"/>
              <a:gd name="connsiteY10" fmla="*/ 6231137 h 6231137"/>
              <a:gd name="connsiteX11" fmla="*/ 6058065 w 12201124"/>
              <a:gd name="connsiteY11" fmla="*/ 5908409 h 6231137"/>
              <a:gd name="connsiteX12" fmla="*/ 9185257 w 12201124"/>
              <a:gd name="connsiteY12" fmla="*/ 5911624 h 6231137"/>
              <a:gd name="connsiteX13" fmla="*/ 10094159 w 12201124"/>
              <a:gd name="connsiteY13" fmla="*/ 5914499 h 6231137"/>
              <a:gd name="connsiteX14" fmla="*/ 11014098 w 12201124"/>
              <a:gd name="connsiteY14" fmla="*/ 5922366 h 6231137"/>
              <a:gd name="connsiteX15" fmla="*/ 12172181 w 12201124"/>
              <a:gd name="connsiteY15" fmla="*/ 5921320 h 6231137"/>
              <a:gd name="connsiteX16" fmla="*/ 12150327 w 12201124"/>
              <a:gd name="connsiteY16" fmla="*/ 2621674 h 6231137"/>
              <a:gd name="connsiteX17" fmla="*/ 12140975 w 12201124"/>
              <a:gd name="connsiteY17" fmla="*/ 176313 h 6231137"/>
              <a:gd name="connsiteX18" fmla="*/ 11376408 w 12201124"/>
              <a:gd name="connsiteY18" fmla="*/ 107615 h 6231137"/>
              <a:gd name="connsiteX19" fmla="*/ 10346184 w 12201124"/>
              <a:gd name="connsiteY19" fmla="*/ 101059 h 6231137"/>
              <a:gd name="connsiteX20" fmla="*/ 7686749 w 12201124"/>
              <a:gd name="connsiteY20" fmla="*/ 75910 h 6231137"/>
              <a:gd name="connsiteX21" fmla="*/ 1979615 w 12201124"/>
              <a:gd name="connsiteY21" fmla="*/ 0 h 6231137"/>
              <a:gd name="connsiteX0" fmla="*/ 1986334 w 12207843"/>
              <a:gd name="connsiteY0" fmla="*/ 0 h 6231137"/>
              <a:gd name="connsiteX1" fmla="*/ 398253 w 12207843"/>
              <a:gd name="connsiteY1" fmla="*/ 10761 h 6231137"/>
              <a:gd name="connsiteX2" fmla="*/ 93590 w 12207843"/>
              <a:gd name="connsiteY2" fmla="*/ 47942 h 6231137"/>
              <a:gd name="connsiteX3" fmla="*/ 93590 w 12207843"/>
              <a:gd name="connsiteY3" fmla="*/ 909146 h 6231137"/>
              <a:gd name="connsiteX4" fmla="*/ 98187 w 12207843"/>
              <a:gd name="connsiteY4" fmla="*/ 909146 h 6231137"/>
              <a:gd name="connsiteX5" fmla="*/ 40067 w 12207843"/>
              <a:gd name="connsiteY5" fmla="*/ 4337852 h 6231137"/>
              <a:gd name="connsiteX6" fmla="*/ 75825 w 12207843"/>
              <a:gd name="connsiteY6" fmla="*/ 5941555 h 6231137"/>
              <a:gd name="connsiteX7" fmla="*/ 2683527 w 12207843"/>
              <a:gd name="connsiteY7" fmla="*/ 5929698 h 6231137"/>
              <a:gd name="connsiteX8" fmla="*/ 4337222 w 12207843"/>
              <a:gd name="connsiteY8" fmla="*/ 5908315 h 6231137"/>
              <a:gd name="connsiteX9" fmla="*/ 5308523 w 12207843"/>
              <a:gd name="connsiteY9" fmla="*/ 5924178 h 6231137"/>
              <a:gd name="connsiteX10" fmla="*/ 5792281 w 12207843"/>
              <a:gd name="connsiteY10" fmla="*/ 6231137 h 6231137"/>
              <a:gd name="connsiteX11" fmla="*/ 6064784 w 12207843"/>
              <a:gd name="connsiteY11" fmla="*/ 5908409 h 6231137"/>
              <a:gd name="connsiteX12" fmla="*/ 9191976 w 12207843"/>
              <a:gd name="connsiteY12" fmla="*/ 5911624 h 6231137"/>
              <a:gd name="connsiteX13" fmla="*/ 10100878 w 12207843"/>
              <a:gd name="connsiteY13" fmla="*/ 5914499 h 6231137"/>
              <a:gd name="connsiteX14" fmla="*/ 11020817 w 12207843"/>
              <a:gd name="connsiteY14" fmla="*/ 5922366 h 6231137"/>
              <a:gd name="connsiteX15" fmla="*/ 12178900 w 12207843"/>
              <a:gd name="connsiteY15" fmla="*/ 5921320 h 6231137"/>
              <a:gd name="connsiteX16" fmla="*/ 12157046 w 12207843"/>
              <a:gd name="connsiteY16" fmla="*/ 2621674 h 6231137"/>
              <a:gd name="connsiteX17" fmla="*/ 12147694 w 12207843"/>
              <a:gd name="connsiteY17" fmla="*/ 176313 h 6231137"/>
              <a:gd name="connsiteX18" fmla="*/ 11383127 w 12207843"/>
              <a:gd name="connsiteY18" fmla="*/ 107615 h 6231137"/>
              <a:gd name="connsiteX19" fmla="*/ 10352903 w 12207843"/>
              <a:gd name="connsiteY19" fmla="*/ 101059 h 6231137"/>
              <a:gd name="connsiteX20" fmla="*/ 7693468 w 12207843"/>
              <a:gd name="connsiteY20" fmla="*/ 75910 h 6231137"/>
              <a:gd name="connsiteX21" fmla="*/ 1986334 w 12207843"/>
              <a:gd name="connsiteY21" fmla="*/ 0 h 6231137"/>
              <a:gd name="connsiteX0" fmla="*/ 1973709 w 12195218"/>
              <a:gd name="connsiteY0" fmla="*/ 0 h 6231137"/>
              <a:gd name="connsiteX1" fmla="*/ 385628 w 12195218"/>
              <a:gd name="connsiteY1" fmla="*/ 10761 h 6231137"/>
              <a:gd name="connsiteX2" fmla="*/ 80965 w 12195218"/>
              <a:gd name="connsiteY2" fmla="*/ 47942 h 6231137"/>
              <a:gd name="connsiteX3" fmla="*/ 80965 w 12195218"/>
              <a:gd name="connsiteY3" fmla="*/ 909146 h 6231137"/>
              <a:gd name="connsiteX4" fmla="*/ 85562 w 12195218"/>
              <a:gd name="connsiteY4" fmla="*/ 909146 h 6231137"/>
              <a:gd name="connsiteX5" fmla="*/ 27442 w 12195218"/>
              <a:gd name="connsiteY5" fmla="*/ 4337852 h 6231137"/>
              <a:gd name="connsiteX6" fmla="*/ 63200 w 12195218"/>
              <a:gd name="connsiteY6" fmla="*/ 5941555 h 6231137"/>
              <a:gd name="connsiteX7" fmla="*/ 2670902 w 12195218"/>
              <a:gd name="connsiteY7" fmla="*/ 5929698 h 6231137"/>
              <a:gd name="connsiteX8" fmla="*/ 4324597 w 12195218"/>
              <a:gd name="connsiteY8" fmla="*/ 5908315 h 6231137"/>
              <a:gd name="connsiteX9" fmla="*/ 5295898 w 12195218"/>
              <a:gd name="connsiteY9" fmla="*/ 5924178 h 6231137"/>
              <a:gd name="connsiteX10" fmla="*/ 5779656 w 12195218"/>
              <a:gd name="connsiteY10" fmla="*/ 6231137 h 6231137"/>
              <a:gd name="connsiteX11" fmla="*/ 6052159 w 12195218"/>
              <a:gd name="connsiteY11" fmla="*/ 5908409 h 6231137"/>
              <a:gd name="connsiteX12" fmla="*/ 9179351 w 12195218"/>
              <a:gd name="connsiteY12" fmla="*/ 5911624 h 6231137"/>
              <a:gd name="connsiteX13" fmla="*/ 10088253 w 12195218"/>
              <a:gd name="connsiteY13" fmla="*/ 5914499 h 6231137"/>
              <a:gd name="connsiteX14" fmla="*/ 11008192 w 12195218"/>
              <a:gd name="connsiteY14" fmla="*/ 5922366 h 6231137"/>
              <a:gd name="connsiteX15" fmla="*/ 12166275 w 12195218"/>
              <a:gd name="connsiteY15" fmla="*/ 5921320 h 6231137"/>
              <a:gd name="connsiteX16" fmla="*/ 12144421 w 12195218"/>
              <a:gd name="connsiteY16" fmla="*/ 2621674 h 6231137"/>
              <a:gd name="connsiteX17" fmla="*/ 12135069 w 12195218"/>
              <a:gd name="connsiteY17" fmla="*/ 176313 h 6231137"/>
              <a:gd name="connsiteX18" fmla="*/ 11370502 w 12195218"/>
              <a:gd name="connsiteY18" fmla="*/ 107615 h 6231137"/>
              <a:gd name="connsiteX19" fmla="*/ 10340278 w 12195218"/>
              <a:gd name="connsiteY19" fmla="*/ 101059 h 6231137"/>
              <a:gd name="connsiteX20" fmla="*/ 7680843 w 12195218"/>
              <a:gd name="connsiteY20" fmla="*/ 75910 h 6231137"/>
              <a:gd name="connsiteX21" fmla="*/ 1973709 w 12195218"/>
              <a:gd name="connsiteY21" fmla="*/ 0 h 6231137"/>
              <a:gd name="connsiteX0" fmla="*/ 1980973 w 12202482"/>
              <a:gd name="connsiteY0" fmla="*/ 0 h 6231137"/>
              <a:gd name="connsiteX1" fmla="*/ 392892 w 12202482"/>
              <a:gd name="connsiteY1" fmla="*/ 10761 h 6231137"/>
              <a:gd name="connsiteX2" fmla="*/ 88229 w 12202482"/>
              <a:gd name="connsiteY2" fmla="*/ 47942 h 6231137"/>
              <a:gd name="connsiteX3" fmla="*/ 88229 w 12202482"/>
              <a:gd name="connsiteY3" fmla="*/ 909146 h 6231137"/>
              <a:gd name="connsiteX4" fmla="*/ 92826 w 12202482"/>
              <a:gd name="connsiteY4" fmla="*/ 909146 h 6231137"/>
              <a:gd name="connsiteX5" fmla="*/ 10957 w 12202482"/>
              <a:gd name="connsiteY5" fmla="*/ 4530644 h 6231137"/>
              <a:gd name="connsiteX6" fmla="*/ 70464 w 12202482"/>
              <a:gd name="connsiteY6" fmla="*/ 5941555 h 6231137"/>
              <a:gd name="connsiteX7" fmla="*/ 2678166 w 12202482"/>
              <a:gd name="connsiteY7" fmla="*/ 5929698 h 6231137"/>
              <a:gd name="connsiteX8" fmla="*/ 4331861 w 12202482"/>
              <a:gd name="connsiteY8" fmla="*/ 5908315 h 6231137"/>
              <a:gd name="connsiteX9" fmla="*/ 5303162 w 12202482"/>
              <a:gd name="connsiteY9" fmla="*/ 5924178 h 6231137"/>
              <a:gd name="connsiteX10" fmla="*/ 5786920 w 12202482"/>
              <a:gd name="connsiteY10" fmla="*/ 6231137 h 6231137"/>
              <a:gd name="connsiteX11" fmla="*/ 6059423 w 12202482"/>
              <a:gd name="connsiteY11" fmla="*/ 5908409 h 6231137"/>
              <a:gd name="connsiteX12" fmla="*/ 9186615 w 12202482"/>
              <a:gd name="connsiteY12" fmla="*/ 5911624 h 6231137"/>
              <a:gd name="connsiteX13" fmla="*/ 10095517 w 12202482"/>
              <a:gd name="connsiteY13" fmla="*/ 5914499 h 6231137"/>
              <a:gd name="connsiteX14" fmla="*/ 11015456 w 12202482"/>
              <a:gd name="connsiteY14" fmla="*/ 5922366 h 6231137"/>
              <a:gd name="connsiteX15" fmla="*/ 12173539 w 12202482"/>
              <a:gd name="connsiteY15" fmla="*/ 5921320 h 6231137"/>
              <a:gd name="connsiteX16" fmla="*/ 12151685 w 12202482"/>
              <a:gd name="connsiteY16" fmla="*/ 2621674 h 6231137"/>
              <a:gd name="connsiteX17" fmla="*/ 12142333 w 12202482"/>
              <a:gd name="connsiteY17" fmla="*/ 176313 h 6231137"/>
              <a:gd name="connsiteX18" fmla="*/ 11377766 w 12202482"/>
              <a:gd name="connsiteY18" fmla="*/ 107615 h 6231137"/>
              <a:gd name="connsiteX19" fmla="*/ 10347542 w 12202482"/>
              <a:gd name="connsiteY19" fmla="*/ 101059 h 6231137"/>
              <a:gd name="connsiteX20" fmla="*/ 7688107 w 12202482"/>
              <a:gd name="connsiteY20" fmla="*/ 75910 h 6231137"/>
              <a:gd name="connsiteX21" fmla="*/ 1980973 w 12202482"/>
              <a:gd name="connsiteY21" fmla="*/ 0 h 6231137"/>
              <a:gd name="connsiteX0" fmla="*/ 1980973 w 12202482"/>
              <a:gd name="connsiteY0" fmla="*/ 0 h 6231137"/>
              <a:gd name="connsiteX1" fmla="*/ 392892 w 12202482"/>
              <a:gd name="connsiteY1" fmla="*/ 10761 h 6231137"/>
              <a:gd name="connsiteX2" fmla="*/ 88229 w 12202482"/>
              <a:gd name="connsiteY2" fmla="*/ 47942 h 6231137"/>
              <a:gd name="connsiteX3" fmla="*/ 88229 w 12202482"/>
              <a:gd name="connsiteY3" fmla="*/ 909146 h 6231137"/>
              <a:gd name="connsiteX4" fmla="*/ 21578 w 12202482"/>
              <a:gd name="connsiteY4" fmla="*/ 994830 h 6231137"/>
              <a:gd name="connsiteX5" fmla="*/ 10957 w 12202482"/>
              <a:gd name="connsiteY5" fmla="*/ 4530644 h 6231137"/>
              <a:gd name="connsiteX6" fmla="*/ 70464 w 12202482"/>
              <a:gd name="connsiteY6" fmla="*/ 5941555 h 6231137"/>
              <a:gd name="connsiteX7" fmla="*/ 2678166 w 12202482"/>
              <a:gd name="connsiteY7" fmla="*/ 5929698 h 6231137"/>
              <a:gd name="connsiteX8" fmla="*/ 4331861 w 12202482"/>
              <a:gd name="connsiteY8" fmla="*/ 5908315 h 6231137"/>
              <a:gd name="connsiteX9" fmla="*/ 5303162 w 12202482"/>
              <a:gd name="connsiteY9" fmla="*/ 5924178 h 6231137"/>
              <a:gd name="connsiteX10" fmla="*/ 5786920 w 12202482"/>
              <a:gd name="connsiteY10" fmla="*/ 6231137 h 6231137"/>
              <a:gd name="connsiteX11" fmla="*/ 6059423 w 12202482"/>
              <a:gd name="connsiteY11" fmla="*/ 5908409 h 6231137"/>
              <a:gd name="connsiteX12" fmla="*/ 9186615 w 12202482"/>
              <a:gd name="connsiteY12" fmla="*/ 5911624 h 6231137"/>
              <a:gd name="connsiteX13" fmla="*/ 10095517 w 12202482"/>
              <a:gd name="connsiteY13" fmla="*/ 5914499 h 6231137"/>
              <a:gd name="connsiteX14" fmla="*/ 11015456 w 12202482"/>
              <a:gd name="connsiteY14" fmla="*/ 5922366 h 6231137"/>
              <a:gd name="connsiteX15" fmla="*/ 12173539 w 12202482"/>
              <a:gd name="connsiteY15" fmla="*/ 5921320 h 6231137"/>
              <a:gd name="connsiteX16" fmla="*/ 12151685 w 12202482"/>
              <a:gd name="connsiteY16" fmla="*/ 2621674 h 6231137"/>
              <a:gd name="connsiteX17" fmla="*/ 12142333 w 12202482"/>
              <a:gd name="connsiteY17" fmla="*/ 176313 h 6231137"/>
              <a:gd name="connsiteX18" fmla="*/ 11377766 w 12202482"/>
              <a:gd name="connsiteY18" fmla="*/ 107615 h 6231137"/>
              <a:gd name="connsiteX19" fmla="*/ 10347542 w 12202482"/>
              <a:gd name="connsiteY19" fmla="*/ 101059 h 6231137"/>
              <a:gd name="connsiteX20" fmla="*/ 7688107 w 12202482"/>
              <a:gd name="connsiteY20" fmla="*/ 75910 h 6231137"/>
              <a:gd name="connsiteX21" fmla="*/ 1980973 w 12202482"/>
              <a:gd name="connsiteY21" fmla="*/ 0 h 6231137"/>
              <a:gd name="connsiteX0" fmla="*/ 2035238 w 12256747"/>
              <a:gd name="connsiteY0" fmla="*/ 0 h 6231137"/>
              <a:gd name="connsiteX1" fmla="*/ 447157 w 12256747"/>
              <a:gd name="connsiteY1" fmla="*/ 10761 h 6231137"/>
              <a:gd name="connsiteX2" fmla="*/ 0 w 12256747"/>
              <a:gd name="connsiteY2" fmla="*/ 26521 h 6231137"/>
              <a:gd name="connsiteX3" fmla="*/ 142494 w 12256747"/>
              <a:gd name="connsiteY3" fmla="*/ 909146 h 6231137"/>
              <a:gd name="connsiteX4" fmla="*/ 75843 w 12256747"/>
              <a:gd name="connsiteY4" fmla="*/ 994830 h 6231137"/>
              <a:gd name="connsiteX5" fmla="*/ 65222 w 12256747"/>
              <a:gd name="connsiteY5" fmla="*/ 4530644 h 6231137"/>
              <a:gd name="connsiteX6" fmla="*/ 124729 w 12256747"/>
              <a:gd name="connsiteY6" fmla="*/ 5941555 h 6231137"/>
              <a:gd name="connsiteX7" fmla="*/ 2732431 w 12256747"/>
              <a:gd name="connsiteY7" fmla="*/ 5929698 h 6231137"/>
              <a:gd name="connsiteX8" fmla="*/ 4386126 w 12256747"/>
              <a:gd name="connsiteY8" fmla="*/ 5908315 h 6231137"/>
              <a:gd name="connsiteX9" fmla="*/ 5357427 w 12256747"/>
              <a:gd name="connsiteY9" fmla="*/ 5924178 h 6231137"/>
              <a:gd name="connsiteX10" fmla="*/ 5841185 w 12256747"/>
              <a:gd name="connsiteY10" fmla="*/ 6231137 h 6231137"/>
              <a:gd name="connsiteX11" fmla="*/ 6113688 w 12256747"/>
              <a:gd name="connsiteY11" fmla="*/ 5908409 h 6231137"/>
              <a:gd name="connsiteX12" fmla="*/ 9240880 w 12256747"/>
              <a:gd name="connsiteY12" fmla="*/ 5911624 h 6231137"/>
              <a:gd name="connsiteX13" fmla="*/ 10149782 w 12256747"/>
              <a:gd name="connsiteY13" fmla="*/ 5914499 h 6231137"/>
              <a:gd name="connsiteX14" fmla="*/ 11069721 w 12256747"/>
              <a:gd name="connsiteY14" fmla="*/ 5922366 h 6231137"/>
              <a:gd name="connsiteX15" fmla="*/ 12227804 w 12256747"/>
              <a:gd name="connsiteY15" fmla="*/ 5921320 h 6231137"/>
              <a:gd name="connsiteX16" fmla="*/ 12205950 w 12256747"/>
              <a:gd name="connsiteY16" fmla="*/ 2621674 h 6231137"/>
              <a:gd name="connsiteX17" fmla="*/ 12196598 w 12256747"/>
              <a:gd name="connsiteY17" fmla="*/ 176313 h 6231137"/>
              <a:gd name="connsiteX18" fmla="*/ 11432031 w 12256747"/>
              <a:gd name="connsiteY18" fmla="*/ 107615 h 6231137"/>
              <a:gd name="connsiteX19" fmla="*/ 10401807 w 12256747"/>
              <a:gd name="connsiteY19" fmla="*/ 101059 h 6231137"/>
              <a:gd name="connsiteX20" fmla="*/ 7742372 w 12256747"/>
              <a:gd name="connsiteY20" fmla="*/ 75910 h 6231137"/>
              <a:gd name="connsiteX21" fmla="*/ 2035238 w 12256747"/>
              <a:gd name="connsiteY21" fmla="*/ 0 h 6231137"/>
              <a:gd name="connsiteX0" fmla="*/ 2035238 w 12256747"/>
              <a:gd name="connsiteY0" fmla="*/ 0 h 6231137"/>
              <a:gd name="connsiteX1" fmla="*/ 447157 w 12256747"/>
              <a:gd name="connsiteY1" fmla="*/ 10761 h 6231137"/>
              <a:gd name="connsiteX2" fmla="*/ 0 w 12256747"/>
              <a:gd name="connsiteY2" fmla="*/ 26521 h 6231137"/>
              <a:gd name="connsiteX3" fmla="*/ -1 w 12256747"/>
              <a:gd name="connsiteY3" fmla="*/ 844885 h 6231137"/>
              <a:gd name="connsiteX4" fmla="*/ 75843 w 12256747"/>
              <a:gd name="connsiteY4" fmla="*/ 994830 h 6231137"/>
              <a:gd name="connsiteX5" fmla="*/ 65222 w 12256747"/>
              <a:gd name="connsiteY5" fmla="*/ 4530644 h 6231137"/>
              <a:gd name="connsiteX6" fmla="*/ 124729 w 12256747"/>
              <a:gd name="connsiteY6" fmla="*/ 5941555 h 6231137"/>
              <a:gd name="connsiteX7" fmla="*/ 2732431 w 12256747"/>
              <a:gd name="connsiteY7" fmla="*/ 5929698 h 6231137"/>
              <a:gd name="connsiteX8" fmla="*/ 4386126 w 12256747"/>
              <a:gd name="connsiteY8" fmla="*/ 5908315 h 6231137"/>
              <a:gd name="connsiteX9" fmla="*/ 5357427 w 12256747"/>
              <a:gd name="connsiteY9" fmla="*/ 5924178 h 6231137"/>
              <a:gd name="connsiteX10" fmla="*/ 5841185 w 12256747"/>
              <a:gd name="connsiteY10" fmla="*/ 6231137 h 6231137"/>
              <a:gd name="connsiteX11" fmla="*/ 6113688 w 12256747"/>
              <a:gd name="connsiteY11" fmla="*/ 5908409 h 6231137"/>
              <a:gd name="connsiteX12" fmla="*/ 9240880 w 12256747"/>
              <a:gd name="connsiteY12" fmla="*/ 5911624 h 6231137"/>
              <a:gd name="connsiteX13" fmla="*/ 10149782 w 12256747"/>
              <a:gd name="connsiteY13" fmla="*/ 5914499 h 6231137"/>
              <a:gd name="connsiteX14" fmla="*/ 11069721 w 12256747"/>
              <a:gd name="connsiteY14" fmla="*/ 5922366 h 6231137"/>
              <a:gd name="connsiteX15" fmla="*/ 12227804 w 12256747"/>
              <a:gd name="connsiteY15" fmla="*/ 5921320 h 6231137"/>
              <a:gd name="connsiteX16" fmla="*/ 12205950 w 12256747"/>
              <a:gd name="connsiteY16" fmla="*/ 2621674 h 6231137"/>
              <a:gd name="connsiteX17" fmla="*/ 12196598 w 12256747"/>
              <a:gd name="connsiteY17" fmla="*/ 176313 h 6231137"/>
              <a:gd name="connsiteX18" fmla="*/ 11432031 w 12256747"/>
              <a:gd name="connsiteY18" fmla="*/ 107615 h 6231137"/>
              <a:gd name="connsiteX19" fmla="*/ 10401807 w 12256747"/>
              <a:gd name="connsiteY19" fmla="*/ 101059 h 6231137"/>
              <a:gd name="connsiteX20" fmla="*/ 7742372 w 12256747"/>
              <a:gd name="connsiteY20" fmla="*/ 75910 h 6231137"/>
              <a:gd name="connsiteX21" fmla="*/ 2035238 w 12256747"/>
              <a:gd name="connsiteY21" fmla="*/ 0 h 6231137"/>
              <a:gd name="connsiteX0" fmla="*/ 2035238 w 12256747"/>
              <a:gd name="connsiteY0" fmla="*/ 0 h 6231137"/>
              <a:gd name="connsiteX1" fmla="*/ 447157 w 12256747"/>
              <a:gd name="connsiteY1" fmla="*/ 10761 h 6231137"/>
              <a:gd name="connsiteX2" fmla="*/ 0 w 12256747"/>
              <a:gd name="connsiteY2" fmla="*/ 26521 h 6231137"/>
              <a:gd name="connsiteX3" fmla="*/ -1 w 12256747"/>
              <a:gd name="connsiteY3" fmla="*/ 844885 h 6231137"/>
              <a:gd name="connsiteX4" fmla="*/ 4594 w 12256747"/>
              <a:gd name="connsiteY4" fmla="*/ 1176912 h 6231137"/>
              <a:gd name="connsiteX5" fmla="*/ 65222 w 12256747"/>
              <a:gd name="connsiteY5" fmla="*/ 4530644 h 6231137"/>
              <a:gd name="connsiteX6" fmla="*/ 124729 w 12256747"/>
              <a:gd name="connsiteY6" fmla="*/ 5941555 h 6231137"/>
              <a:gd name="connsiteX7" fmla="*/ 2732431 w 12256747"/>
              <a:gd name="connsiteY7" fmla="*/ 5929698 h 6231137"/>
              <a:gd name="connsiteX8" fmla="*/ 4386126 w 12256747"/>
              <a:gd name="connsiteY8" fmla="*/ 5908315 h 6231137"/>
              <a:gd name="connsiteX9" fmla="*/ 5357427 w 12256747"/>
              <a:gd name="connsiteY9" fmla="*/ 5924178 h 6231137"/>
              <a:gd name="connsiteX10" fmla="*/ 5841185 w 12256747"/>
              <a:gd name="connsiteY10" fmla="*/ 6231137 h 6231137"/>
              <a:gd name="connsiteX11" fmla="*/ 6113688 w 12256747"/>
              <a:gd name="connsiteY11" fmla="*/ 5908409 h 6231137"/>
              <a:gd name="connsiteX12" fmla="*/ 9240880 w 12256747"/>
              <a:gd name="connsiteY12" fmla="*/ 5911624 h 6231137"/>
              <a:gd name="connsiteX13" fmla="*/ 10149782 w 12256747"/>
              <a:gd name="connsiteY13" fmla="*/ 5914499 h 6231137"/>
              <a:gd name="connsiteX14" fmla="*/ 11069721 w 12256747"/>
              <a:gd name="connsiteY14" fmla="*/ 5922366 h 6231137"/>
              <a:gd name="connsiteX15" fmla="*/ 12227804 w 12256747"/>
              <a:gd name="connsiteY15" fmla="*/ 5921320 h 6231137"/>
              <a:gd name="connsiteX16" fmla="*/ 12205950 w 12256747"/>
              <a:gd name="connsiteY16" fmla="*/ 2621674 h 6231137"/>
              <a:gd name="connsiteX17" fmla="*/ 12196598 w 12256747"/>
              <a:gd name="connsiteY17" fmla="*/ 176313 h 6231137"/>
              <a:gd name="connsiteX18" fmla="*/ 11432031 w 12256747"/>
              <a:gd name="connsiteY18" fmla="*/ 107615 h 6231137"/>
              <a:gd name="connsiteX19" fmla="*/ 10401807 w 12256747"/>
              <a:gd name="connsiteY19" fmla="*/ 101059 h 6231137"/>
              <a:gd name="connsiteX20" fmla="*/ 7742372 w 12256747"/>
              <a:gd name="connsiteY20" fmla="*/ 75910 h 6231137"/>
              <a:gd name="connsiteX21" fmla="*/ 2035238 w 12256747"/>
              <a:gd name="connsiteY21" fmla="*/ 0 h 6231137"/>
              <a:gd name="connsiteX0" fmla="*/ 2054471 w 12275980"/>
              <a:gd name="connsiteY0" fmla="*/ 0 h 6231137"/>
              <a:gd name="connsiteX1" fmla="*/ 466390 w 12275980"/>
              <a:gd name="connsiteY1" fmla="*/ 10761 h 6231137"/>
              <a:gd name="connsiteX2" fmla="*/ 19233 w 12275980"/>
              <a:gd name="connsiteY2" fmla="*/ 26521 h 6231137"/>
              <a:gd name="connsiteX3" fmla="*/ 19232 w 12275980"/>
              <a:gd name="connsiteY3" fmla="*/ 844885 h 6231137"/>
              <a:gd name="connsiteX4" fmla="*/ 76 w 12275980"/>
              <a:gd name="connsiteY4" fmla="*/ 1369703 h 6231137"/>
              <a:gd name="connsiteX5" fmla="*/ 84455 w 12275980"/>
              <a:gd name="connsiteY5" fmla="*/ 4530644 h 6231137"/>
              <a:gd name="connsiteX6" fmla="*/ 143962 w 12275980"/>
              <a:gd name="connsiteY6" fmla="*/ 5941555 h 6231137"/>
              <a:gd name="connsiteX7" fmla="*/ 2751664 w 12275980"/>
              <a:gd name="connsiteY7" fmla="*/ 5929698 h 6231137"/>
              <a:gd name="connsiteX8" fmla="*/ 4405359 w 12275980"/>
              <a:gd name="connsiteY8" fmla="*/ 5908315 h 6231137"/>
              <a:gd name="connsiteX9" fmla="*/ 5376660 w 12275980"/>
              <a:gd name="connsiteY9" fmla="*/ 5924178 h 6231137"/>
              <a:gd name="connsiteX10" fmla="*/ 5860418 w 12275980"/>
              <a:gd name="connsiteY10" fmla="*/ 6231137 h 6231137"/>
              <a:gd name="connsiteX11" fmla="*/ 6132921 w 12275980"/>
              <a:gd name="connsiteY11" fmla="*/ 5908409 h 6231137"/>
              <a:gd name="connsiteX12" fmla="*/ 9260113 w 12275980"/>
              <a:gd name="connsiteY12" fmla="*/ 5911624 h 6231137"/>
              <a:gd name="connsiteX13" fmla="*/ 10169015 w 12275980"/>
              <a:gd name="connsiteY13" fmla="*/ 5914499 h 6231137"/>
              <a:gd name="connsiteX14" fmla="*/ 11088954 w 12275980"/>
              <a:gd name="connsiteY14" fmla="*/ 5922366 h 6231137"/>
              <a:gd name="connsiteX15" fmla="*/ 12247037 w 12275980"/>
              <a:gd name="connsiteY15" fmla="*/ 5921320 h 6231137"/>
              <a:gd name="connsiteX16" fmla="*/ 12225183 w 12275980"/>
              <a:gd name="connsiteY16" fmla="*/ 2621674 h 6231137"/>
              <a:gd name="connsiteX17" fmla="*/ 12215831 w 12275980"/>
              <a:gd name="connsiteY17" fmla="*/ 176313 h 6231137"/>
              <a:gd name="connsiteX18" fmla="*/ 11451264 w 12275980"/>
              <a:gd name="connsiteY18" fmla="*/ 107615 h 6231137"/>
              <a:gd name="connsiteX19" fmla="*/ 10421040 w 12275980"/>
              <a:gd name="connsiteY19" fmla="*/ 101059 h 6231137"/>
              <a:gd name="connsiteX20" fmla="*/ 7761605 w 12275980"/>
              <a:gd name="connsiteY20" fmla="*/ 75910 h 6231137"/>
              <a:gd name="connsiteX21" fmla="*/ 2054471 w 12275980"/>
              <a:gd name="connsiteY21" fmla="*/ 0 h 6231137"/>
              <a:gd name="connsiteX0" fmla="*/ 2071691 w 12293200"/>
              <a:gd name="connsiteY0" fmla="*/ 0 h 6231137"/>
              <a:gd name="connsiteX1" fmla="*/ 483610 w 12293200"/>
              <a:gd name="connsiteY1" fmla="*/ 10761 h 6231137"/>
              <a:gd name="connsiteX2" fmla="*/ 36453 w 12293200"/>
              <a:gd name="connsiteY2" fmla="*/ 26521 h 6231137"/>
              <a:gd name="connsiteX3" fmla="*/ 36452 w 12293200"/>
              <a:gd name="connsiteY3" fmla="*/ 844885 h 6231137"/>
              <a:gd name="connsiteX4" fmla="*/ 17296 w 12293200"/>
              <a:gd name="connsiteY4" fmla="*/ 1369703 h 6231137"/>
              <a:gd name="connsiteX5" fmla="*/ 6679 w 12293200"/>
              <a:gd name="connsiteY5" fmla="*/ 4594908 h 6231137"/>
              <a:gd name="connsiteX6" fmla="*/ 161182 w 12293200"/>
              <a:gd name="connsiteY6" fmla="*/ 5941555 h 6231137"/>
              <a:gd name="connsiteX7" fmla="*/ 2768884 w 12293200"/>
              <a:gd name="connsiteY7" fmla="*/ 5929698 h 6231137"/>
              <a:gd name="connsiteX8" fmla="*/ 4422579 w 12293200"/>
              <a:gd name="connsiteY8" fmla="*/ 5908315 h 6231137"/>
              <a:gd name="connsiteX9" fmla="*/ 5393880 w 12293200"/>
              <a:gd name="connsiteY9" fmla="*/ 5924178 h 6231137"/>
              <a:gd name="connsiteX10" fmla="*/ 5877638 w 12293200"/>
              <a:gd name="connsiteY10" fmla="*/ 6231137 h 6231137"/>
              <a:gd name="connsiteX11" fmla="*/ 6150141 w 12293200"/>
              <a:gd name="connsiteY11" fmla="*/ 5908409 h 6231137"/>
              <a:gd name="connsiteX12" fmla="*/ 9277333 w 12293200"/>
              <a:gd name="connsiteY12" fmla="*/ 5911624 h 6231137"/>
              <a:gd name="connsiteX13" fmla="*/ 10186235 w 12293200"/>
              <a:gd name="connsiteY13" fmla="*/ 5914499 h 6231137"/>
              <a:gd name="connsiteX14" fmla="*/ 11106174 w 12293200"/>
              <a:gd name="connsiteY14" fmla="*/ 5922366 h 6231137"/>
              <a:gd name="connsiteX15" fmla="*/ 12264257 w 12293200"/>
              <a:gd name="connsiteY15" fmla="*/ 5921320 h 6231137"/>
              <a:gd name="connsiteX16" fmla="*/ 12242403 w 12293200"/>
              <a:gd name="connsiteY16" fmla="*/ 2621674 h 6231137"/>
              <a:gd name="connsiteX17" fmla="*/ 12233051 w 12293200"/>
              <a:gd name="connsiteY17" fmla="*/ 176313 h 6231137"/>
              <a:gd name="connsiteX18" fmla="*/ 11468484 w 12293200"/>
              <a:gd name="connsiteY18" fmla="*/ 107615 h 6231137"/>
              <a:gd name="connsiteX19" fmla="*/ 10438260 w 12293200"/>
              <a:gd name="connsiteY19" fmla="*/ 101059 h 6231137"/>
              <a:gd name="connsiteX20" fmla="*/ 7778825 w 12293200"/>
              <a:gd name="connsiteY20" fmla="*/ 75910 h 6231137"/>
              <a:gd name="connsiteX21" fmla="*/ 2071691 w 12293200"/>
              <a:gd name="connsiteY21" fmla="*/ 0 h 6231137"/>
              <a:gd name="connsiteX0" fmla="*/ 2071691 w 12293200"/>
              <a:gd name="connsiteY0" fmla="*/ 0 h 6231137"/>
              <a:gd name="connsiteX1" fmla="*/ 483610 w 12293200"/>
              <a:gd name="connsiteY1" fmla="*/ 10761 h 6231137"/>
              <a:gd name="connsiteX2" fmla="*/ 36453 w 12293200"/>
              <a:gd name="connsiteY2" fmla="*/ 26521 h 6231137"/>
              <a:gd name="connsiteX3" fmla="*/ 36452 w 12293200"/>
              <a:gd name="connsiteY3" fmla="*/ 844885 h 6231137"/>
              <a:gd name="connsiteX4" fmla="*/ 17296 w 12293200"/>
              <a:gd name="connsiteY4" fmla="*/ 1369703 h 6231137"/>
              <a:gd name="connsiteX5" fmla="*/ 6679 w 12293200"/>
              <a:gd name="connsiteY5" fmla="*/ 4594908 h 6231137"/>
              <a:gd name="connsiteX6" fmla="*/ 89932 w 12293200"/>
              <a:gd name="connsiteY6" fmla="*/ 5941557 h 6231137"/>
              <a:gd name="connsiteX7" fmla="*/ 2768884 w 12293200"/>
              <a:gd name="connsiteY7" fmla="*/ 5929698 h 6231137"/>
              <a:gd name="connsiteX8" fmla="*/ 4422579 w 12293200"/>
              <a:gd name="connsiteY8" fmla="*/ 5908315 h 6231137"/>
              <a:gd name="connsiteX9" fmla="*/ 5393880 w 12293200"/>
              <a:gd name="connsiteY9" fmla="*/ 5924178 h 6231137"/>
              <a:gd name="connsiteX10" fmla="*/ 5877638 w 12293200"/>
              <a:gd name="connsiteY10" fmla="*/ 6231137 h 6231137"/>
              <a:gd name="connsiteX11" fmla="*/ 6150141 w 12293200"/>
              <a:gd name="connsiteY11" fmla="*/ 5908409 h 6231137"/>
              <a:gd name="connsiteX12" fmla="*/ 9277333 w 12293200"/>
              <a:gd name="connsiteY12" fmla="*/ 5911624 h 6231137"/>
              <a:gd name="connsiteX13" fmla="*/ 10186235 w 12293200"/>
              <a:gd name="connsiteY13" fmla="*/ 5914499 h 6231137"/>
              <a:gd name="connsiteX14" fmla="*/ 11106174 w 12293200"/>
              <a:gd name="connsiteY14" fmla="*/ 5922366 h 6231137"/>
              <a:gd name="connsiteX15" fmla="*/ 12264257 w 12293200"/>
              <a:gd name="connsiteY15" fmla="*/ 5921320 h 6231137"/>
              <a:gd name="connsiteX16" fmla="*/ 12242403 w 12293200"/>
              <a:gd name="connsiteY16" fmla="*/ 2621674 h 6231137"/>
              <a:gd name="connsiteX17" fmla="*/ 12233051 w 12293200"/>
              <a:gd name="connsiteY17" fmla="*/ 176313 h 6231137"/>
              <a:gd name="connsiteX18" fmla="*/ 11468484 w 12293200"/>
              <a:gd name="connsiteY18" fmla="*/ 107615 h 6231137"/>
              <a:gd name="connsiteX19" fmla="*/ 10438260 w 12293200"/>
              <a:gd name="connsiteY19" fmla="*/ 101059 h 6231137"/>
              <a:gd name="connsiteX20" fmla="*/ 7778825 w 12293200"/>
              <a:gd name="connsiteY20" fmla="*/ 75910 h 6231137"/>
              <a:gd name="connsiteX21" fmla="*/ 2071691 w 12293200"/>
              <a:gd name="connsiteY21" fmla="*/ 0 h 6231137"/>
              <a:gd name="connsiteX0" fmla="*/ 2071691 w 12288138"/>
              <a:gd name="connsiteY0" fmla="*/ 24998 h 6256135"/>
              <a:gd name="connsiteX1" fmla="*/ 483610 w 12288138"/>
              <a:gd name="connsiteY1" fmla="*/ 35759 h 6256135"/>
              <a:gd name="connsiteX2" fmla="*/ 36453 w 12288138"/>
              <a:gd name="connsiteY2" fmla="*/ 51519 h 6256135"/>
              <a:gd name="connsiteX3" fmla="*/ 36452 w 12288138"/>
              <a:gd name="connsiteY3" fmla="*/ 869883 h 6256135"/>
              <a:gd name="connsiteX4" fmla="*/ 17296 w 12288138"/>
              <a:gd name="connsiteY4" fmla="*/ 1394701 h 6256135"/>
              <a:gd name="connsiteX5" fmla="*/ 6679 w 12288138"/>
              <a:gd name="connsiteY5" fmla="*/ 4619906 h 6256135"/>
              <a:gd name="connsiteX6" fmla="*/ 89932 w 12288138"/>
              <a:gd name="connsiteY6" fmla="*/ 5966555 h 6256135"/>
              <a:gd name="connsiteX7" fmla="*/ 2768884 w 12288138"/>
              <a:gd name="connsiteY7" fmla="*/ 5954696 h 6256135"/>
              <a:gd name="connsiteX8" fmla="*/ 4422579 w 12288138"/>
              <a:gd name="connsiteY8" fmla="*/ 5933313 h 6256135"/>
              <a:gd name="connsiteX9" fmla="*/ 5393880 w 12288138"/>
              <a:gd name="connsiteY9" fmla="*/ 5949176 h 6256135"/>
              <a:gd name="connsiteX10" fmla="*/ 5877638 w 12288138"/>
              <a:gd name="connsiteY10" fmla="*/ 6256135 h 6256135"/>
              <a:gd name="connsiteX11" fmla="*/ 6150141 w 12288138"/>
              <a:gd name="connsiteY11" fmla="*/ 5933407 h 6256135"/>
              <a:gd name="connsiteX12" fmla="*/ 9277333 w 12288138"/>
              <a:gd name="connsiteY12" fmla="*/ 5936622 h 6256135"/>
              <a:gd name="connsiteX13" fmla="*/ 10186235 w 12288138"/>
              <a:gd name="connsiteY13" fmla="*/ 5939497 h 6256135"/>
              <a:gd name="connsiteX14" fmla="*/ 11106174 w 12288138"/>
              <a:gd name="connsiteY14" fmla="*/ 5947364 h 6256135"/>
              <a:gd name="connsiteX15" fmla="*/ 12264257 w 12288138"/>
              <a:gd name="connsiteY15" fmla="*/ 5946318 h 6256135"/>
              <a:gd name="connsiteX16" fmla="*/ 12242403 w 12288138"/>
              <a:gd name="connsiteY16" fmla="*/ 2646672 h 6256135"/>
              <a:gd name="connsiteX17" fmla="*/ 12233051 w 12288138"/>
              <a:gd name="connsiteY17" fmla="*/ 201311 h 6256135"/>
              <a:gd name="connsiteX18" fmla="*/ 11729726 w 12288138"/>
              <a:gd name="connsiteY18" fmla="*/ 132612 h 6256135"/>
              <a:gd name="connsiteX19" fmla="*/ 10438260 w 12288138"/>
              <a:gd name="connsiteY19" fmla="*/ 126057 h 6256135"/>
              <a:gd name="connsiteX20" fmla="*/ 7778825 w 12288138"/>
              <a:gd name="connsiteY20" fmla="*/ 100908 h 6256135"/>
              <a:gd name="connsiteX21" fmla="*/ 2071691 w 12288138"/>
              <a:gd name="connsiteY21" fmla="*/ 24998 h 6256135"/>
              <a:gd name="connsiteX0" fmla="*/ 2071691 w 12281699"/>
              <a:gd name="connsiteY0" fmla="*/ 0 h 6231137"/>
              <a:gd name="connsiteX1" fmla="*/ 483610 w 12281699"/>
              <a:gd name="connsiteY1" fmla="*/ 10761 h 6231137"/>
              <a:gd name="connsiteX2" fmla="*/ 36453 w 12281699"/>
              <a:gd name="connsiteY2" fmla="*/ 26521 h 6231137"/>
              <a:gd name="connsiteX3" fmla="*/ 36452 w 12281699"/>
              <a:gd name="connsiteY3" fmla="*/ 844885 h 6231137"/>
              <a:gd name="connsiteX4" fmla="*/ 17296 w 12281699"/>
              <a:gd name="connsiteY4" fmla="*/ 1369703 h 6231137"/>
              <a:gd name="connsiteX5" fmla="*/ 6679 w 12281699"/>
              <a:gd name="connsiteY5" fmla="*/ 4594908 h 6231137"/>
              <a:gd name="connsiteX6" fmla="*/ 89932 w 12281699"/>
              <a:gd name="connsiteY6" fmla="*/ 5941557 h 6231137"/>
              <a:gd name="connsiteX7" fmla="*/ 2768884 w 12281699"/>
              <a:gd name="connsiteY7" fmla="*/ 5929698 h 6231137"/>
              <a:gd name="connsiteX8" fmla="*/ 4422579 w 12281699"/>
              <a:gd name="connsiteY8" fmla="*/ 5908315 h 6231137"/>
              <a:gd name="connsiteX9" fmla="*/ 5393880 w 12281699"/>
              <a:gd name="connsiteY9" fmla="*/ 5924178 h 6231137"/>
              <a:gd name="connsiteX10" fmla="*/ 5877638 w 12281699"/>
              <a:gd name="connsiteY10" fmla="*/ 6231137 h 6231137"/>
              <a:gd name="connsiteX11" fmla="*/ 6150141 w 12281699"/>
              <a:gd name="connsiteY11" fmla="*/ 5908409 h 6231137"/>
              <a:gd name="connsiteX12" fmla="*/ 9277333 w 12281699"/>
              <a:gd name="connsiteY12" fmla="*/ 5911624 h 6231137"/>
              <a:gd name="connsiteX13" fmla="*/ 10186235 w 12281699"/>
              <a:gd name="connsiteY13" fmla="*/ 5914499 h 6231137"/>
              <a:gd name="connsiteX14" fmla="*/ 11106174 w 12281699"/>
              <a:gd name="connsiteY14" fmla="*/ 5922366 h 6231137"/>
              <a:gd name="connsiteX15" fmla="*/ 12264257 w 12281699"/>
              <a:gd name="connsiteY15" fmla="*/ 5921320 h 6231137"/>
              <a:gd name="connsiteX16" fmla="*/ 12242403 w 12281699"/>
              <a:gd name="connsiteY16" fmla="*/ 2621674 h 6231137"/>
              <a:gd name="connsiteX17" fmla="*/ 12233051 w 12281699"/>
              <a:gd name="connsiteY17" fmla="*/ 176313 h 6231137"/>
              <a:gd name="connsiteX18" fmla="*/ 11729726 w 12281699"/>
              <a:gd name="connsiteY18" fmla="*/ 107614 h 6231137"/>
              <a:gd name="connsiteX19" fmla="*/ 10438260 w 12281699"/>
              <a:gd name="connsiteY19" fmla="*/ 101059 h 6231137"/>
              <a:gd name="connsiteX20" fmla="*/ 7778825 w 12281699"/>
              <a:gd name="connsiteY20" fmla="*/ 75910 h 6231137"/>
              <a:gd name="connsiteX21" fmla="*/ 2071691 w 12281699"/>
              <a:gd name="connsiteY21" fmla="*/ 0 h 6231137"/>
              <a:gd name="connsiteX0" fmla="*/ 2071691 w 12281973"/>
              <a:gd name="connsiteY0" fmla="*/ 17107 h 6248244"/>
              <a:gd name="connsiteX1" fmla="*/ 483610 w 12281973"/>
              <a:gd name="connsiteY1" fmla="*/ 27868 h 6248244"/>
              <a:gd name="connsiteX2" fmla="*/ 36453 w 12281973"/>
              <a:gd name="connsiteY2" fmla="*/ 43628 h 6248244"/>
              <a:gd name="connsiteX3" fmla="*/ 36452 w 12281973"/>
              <a:gd name="connsiteY3" fmla="*/ 861992 h 6248244"/>
              <a:gd name="connsiteX4" fmla="*/ 17296 w 12281973"/>
              <a:gd name="connsiteY4" fmla="*/ 1386810 h 6248244"/>
              <a:gd name="connsiteX5" fmla="*/ 6679 w 12281973"/>
              <a:gd name="connsiteY5" fmla="*/ 4612015 h 6248244"/>
              <a:gd name="connsiteX6" fmla="*/ 89932 w 12281973"/>
              <a:gd name="connsiteY6" fmla="*/ 5958664 h 6248244"/>
              <a:gd name="connsiteX7" fmla="*/ 2768884 w 12281973"/>
              <a:gd name="connsiteY7" fmla="*/ 5946805 h 6248244"/>
              <a:gd name="connsiteX8" fmla="*/ 4422579 w 12281973"/>
              <a:gd name="connsiteY8" fmla="*/ 5925422 h 6248244"/>
              <a:gd name="connsiteX9" fmla="*/ 5393880 w 12281973"/>
              <a:gd name="connsiteY9" fmla="*/ 5941285 h 6248244"/>
              <a:gd name="connsiteX10" fmla="*/ 5877638 w 12281973"/>
              <a:gd name="connsiteY10" fmla="*/ 6248244 h 6248244"/>
              <a:gd name="connsiteX11" fmla="*/ 6150141 w 12281973"/>
              <a:gd name="connsiteY11" fmla="*/ 5925516 h 6248244"/>
              <a:gd name="connsiteX12" fmla="*/ 9277333 w 12281973"/>
              <a:gd name="connsiteY12" fmla="*/ 5928731 h 6248244"/>
              <a:gd name="connsiteX13" fmla="*/ 10186235 w 12281973"/>
              <a:gd name="connsiteY13" fmla="*/ 5931606 h 6248244"/>
              <a:gd name="connsiteX14" fmla="*/ 11106174 w 12281973"/>
              <a:gd name="connsiteY14" fmla="*/ 5939473 h 6248244"/>
              <a:gd name="connsiteX15" fmla="*/ 12264257 w 12281973"/>
              <a:gd name="connsiteY15" fmla="*/ 5938427 h 6248244"/>
              <a:gd name="connsiteX16" fmla="*/ 12242403 w 12281973"/>
              <a:gd name="connsiteY16" fmla="*/ 2638781 h 6248244"/>
              <a:gd name="connsiteX17" fmla="*/ 12233051 w 12281973"/>
              <a:gd name="connsiteY17" fmla="*/ 193420 h 6248244"/>
              <a:gd name="connsiteX18" fmla="*/ 11824723 w 12281973"/>
              <a:gd name="connsiteY18" fmla="*/ 146142 h 6248244"/>
              <a:gd name="connsiteX19" fmla="*/ 10438260 w 12281973"/>
              <a:gd name="connsiteY19" fmla="*/ 118166 h 6248244"/>
              <a:gd name="connsiteX20" fmla="*/ 7778825 w 12281973"/>
              <a:gd name="connsiteY20" fmla="*/ 93017 h 6248244"/>
              <a:gd name="connsiteX21" fmla="*/ 2071691 w 12281973"/>
              <a:gd name="connsiteY21" fmla="*/ 17107 h 6248244"/>
              <a:gd name="connsiteX0" fmla="*/ 2071691 w 12281973"/>
              <a:gd name="connsiteY0" fmla="*/ 19214 h 6250351"/>
              <a:gd name="connsiteX1" fmla="*/ 483610 w 12281973"/>
              <a:gd name="connsiteY1" fmla="*/ 29975 h 6250351"/>
              <a:gd name="connsiteX2" fmla="*/ 36453 w 12281973"/>
              <a:gd name="connsiteY2" fmla="*/ 45735 h 6250351"/>
              <a:gd name="connsiteX3" fmla="*/ 36452 w 12281973"/>
              <a:gd name="connsiteY3" fmla="*/ 864099 h 6250351"/>
              <a:gd name="connsiteX4" fmla="*/ 17296 w 12281973"/>
              <a:gd name="connsiteY4" fmla="*/ 1388917 h 6250351"/>
              <a:gd name="connsiteX5" fmla="*/ 6679 w 12281973"/>
              <a:gd name="connsiteY5" fmla="*/ 4614122 h 6250351"/>
              <a:gd name="connsiteX6" fmla="*/ 89932 w 12281973"/>
              <a:gd name="connsiteY6" fmla="*/ 5960771 h 6250351"/>
              <a:gd name="connsiteX7" fmla="*/ 2768884 w 12281973"/>
              <a:gd name="connsiteY7" fmla="*/ 5948912 h 6250351"/>
              <a:gd name="connsiteX8" fmla="*/ 4422579 w 12281973"/>
              <a:gd name="connsiteY8" fmla="*/ 5927529 h 6250351"/>
              <a:gd name="connsiteX9" fmla="*/ 5393880 w 12281973"/>
              <a:gd name="connsiteY9" fmla="*/ 5943392 h 6250351"/>
              <a:gd name="connsiteX10" fmla="*/ 5877638 w 12281973"/>
              <a:gd name="connsiteY10" fmla="*/ 6250351 h 6250351"/>
              <a:gd name="connsiteX11" fmla="*/ 6150141 w 12281973"/>
              <a:gd name="connsiteY11" fmla="*/ 5927623 h 6250351"/>
              <a:gd name="connsiteX12" fmla="*/ 9277333 w 12281973"/>
              <a:gd name="connsiteY12" fmla="*/ 5930838 h 6250351"/>
              <a:gd name="connsiteX13" fmla="*/ 10186235 w 12281973"/>
              <a:gd name="connsiteY13" fmla="*/ 5933713 h 6250351"/>
              <a:gd name="connsiteX14" fmla="*/ 11106174 w 12281973"/>
              <a:gd name="connsiteY14" fmla="*/ 5941580 h 6250351"/>
              <a:gd name="connsiteX15" fmla="*/ 12264257 w 12281973"/>
              <a:gd name="connsiteY15" fmla="*/ 5940534 h 6250351"/>
              <a:gd name="connsiteX16" fmla="*/ 12242403 w 12281973"/>
              <a:gd name="connsiteY16" fmla="*/ 2640888 h 6250351"/>
              <a:gd name="connsiteX17" fmla="*/ 12233051 w 12281973"/>
              <a:gd name="connsiteY17" fmla="*/ 195527 h 6250351"/>
              <a:gd name="connsiteX18" fmla="*/ 11824723 w 12281973"/>
              <a:gd name="connsiteY18" fmla="*/ 148249 h 6250351"/>
              <a:gd name="connsiteX19" fmla="*/ 10295765 w 12281973"/>
              <a:gd name="connsiteY19" fmla="*/ 141693 h 6250351"/>
              <a:gd name="connsiteX20" fmla="*/ 7778825 w 12281973"/>
              <a:gd name="connsiteY20" fmla="*/ 95124 h 6250351"/>
              <a:gd name="connsiteX21" fmla="*/ 2071691 w 12281973"/>
              <a:gd name="connsiteY21" fmla="*/ 19214 h 6250351"/>
              <a:gd name="connsiteX0" fmla="*/ 2071691 w 12322325"/>
              <a:gd name="connsiteY0" fmla="*/ 0 h 6231137"/>
              <a:gd name="connsiteX1" fmla="*/ 483610 w 12322325"/>
              <a:gd name="connsiteY1" fmla="*/ 10761 h 6231137"/>
              <a:gd name="connsiteX2" fmla="*/ 36453 w 12322325"/>
              <a:gd name="connsiteY2" fmla="*/ 26521 h 6231137"/>
              <a:gd name="connsiteX3" fmla="*/ 36452 w 12322325"/>
              <a:gd name="connsiteY3" fmla="*/ 844885 h 6231137"/>
              <a:gd name="connsiteX4" fmla="*/ 17296 w 12322325"/>
              <a:gd name="connsiteY4" fmla="*/ 1369703 h 6231137"/>
              <a:gd name="connsiteX5" fmla="*/ 6679 w 12322325"/>
              <a:gd name="connsiteY5" fmla="*/ 4594908 h 6231137"/>
              <a:gd name="connsiteX6" fmla="*/ 89932 w 12322325"/>
              <a:gd name="connsiteY6" fmla="*/ 5941557 h 6231137"/>
              <a:gd name="connsiteX7" fmla="*/ 2768884 w 12322325"/>
              <a:gd name="connsiteY7" fmla="*/ 5929698 h 6231137"/>
              <a:gd name="connsiteX8" fmla="*/ 4422579 w 12322325"/>
              <a:gd name="connsiteY8" fmla="*/ 5908315 h 6231137"/>
              <a:gd name="connsiteX9" fmla="*/ 5393880 w 12322325"/>
              <a:gd name="connsiteY9" fmla="*/ 5924178 h 6231137"/>
              <a:gd name="connsiteX10" fmla="*/ 5877638 w 12322325"/>
              <a:gd name="connsiteY10" fmla="*/ 6231137 h 6231137"/>
              <a:gd name="connsiteX11" fmla="*/ 6150141 w 12322325"/>
              <a:gd name="connsiteY11" fmla="*/ 5908409 h 6231137"/>
              <a:gd name="connsiteX12" fmla="*/ 9277333 w 12322325"/>
              <a:gd name="connsiteY12" fmla="*/ 5911624 h 6231137"/>
              <a:gd name="connsiteX13" fmla="*/ 10186235 w 12322325"/>
              <a:gd name="connsiteY13" fmla="*/ 5914499 h 6231137"/>
              <a:gd name="connsiteX14" fmla="*/ 11106174 w 12322325"/>
              <a:gd name="connsiteY14" fmla="*/ 5922366 h 6231137"/>
              <a:gd name="connsiteX15" fmla="*/ 12264257 w 12322325"/>
              <a:gd name="connsiteY15" fmla="*/ 5921320 h 6231137"/>
              <a:gd name="connsiteX16" fmla="*/ 12242403 w 12322325"/>
              <a:gd name="connsiteY16" fmla="*/ 2621674 h 6231137"/>
              <a:gd name="connsiteX17" fmla="*/ 12233051 w 12322325"/>
              <a:gd name="connsiteY17" fmla="*/ 176313 h 6231137"/>
              <a:gd name="connsiteX18" fmla="*/ 11824723 w 12322325"/>
              <a:gd name="connsiteY18" fmla="*/ 129035 h 6231137"/>
              <a:gd name="connsiteX19" fmla="*/ 10295765 w 12322325"/>
              <a:gd name="connsiteY19" fmla="*/ 122479 h 6231137"/>
              <a:gd name="connsiteX20" fmla="*/ 7778825 w 12322325"/>
              <a:gd name="connsiteY20" fmla="*/ 75910 h 6231137"/>
              <a:gd name="connsiteX21" fmla="*/ 2071691 w 12322325"/>
              <a:gd name="connsiteY21" fmla="*/ 0 h 6231137"/>
              <a:gd name="connsiteX0" fmla="*/ 2071691 w 12275492"/>
              <a:gd name="connsiteY0" fmla="*/ 0 h 6231137"/>
              <a:gd name="connsiteX1" fmla="*/ 483610 w 12275492"/>
              <a:gd name="connsiteY1" fmla="*/ 10761 h 6231137"/>
              <a:gd name="connsiteX2" fmla="*/ 36453 w 12275492"/>
              <a:gd name="connsiteY2" fmla="*/ 26521 h 6231137"/>
              <a:gd name="connsiteX3" fmla="*/ 36452 w 12275492"/>
              <a:gd name="connsiteY3" fmla="*/ 844885 h 6231137"/>
              <a:gd name="connsiteX4" fmla="*/ 17296 w 12275492"/>
              <a:gd name="connsiteY4" fmla="*/ 1369703 h 6231137"/>
              <a:gd name="connsiteX5" fmla="*/ 6679 w 12275492"/>
              <a:gd name="connsiteY5" fmla="*/ 4594908 h 6231137"/>
              <a:gd name="connsiteX6" fmla="*/ 89932 w 12275492"/>
              <a:gd name="connsiteY6" fmla="*/ 5941557 h 6231137"/>
              <a:gd name="connsiteX7" fmla="*/ 2768884 w 12275492"/>
              <a:gd name="connsiteY7" fmla="*/ 5929698 h 6231137"/>
              <a:gd name="connsiteX8" fmla="*/ 4422579 w 12275492"/>
              <a:gd name="connsiteY8" fmla="*/ 5908315 h 6231137"/>
              <a:gd name="connsiteX9" fmla="*/ 5393880 w 12275492"/>
              <a:gd name="connsiteY9" fmla="*/ 5924178 h 6231137"/>
              <a:gd name="connsiteX10" fmla="*/ 5877638 w 12275492"/>
              <a:gd name="connsiteY10" fmla="*/ 6231137 h 6231137"/>
              <a:gd name="connsiteX11" fmla="*/ 6150141 w 12275492"/>
              <a:gd name="connsiteY11" fmla="*/ 5908409 h 6231137"/>
              <a:gd name="connsiteX12" fmla="*/ 9277333 w 12275492"/>
              <a:gd name="connsiteY12" fmla="*/ 5911624 h 6231137"/>
              <a:gd name="connsiteX13" fmla="*/ 10186235 w 12275492"/>
              <a:gd name="connsiteY13" fmla="*/ 5914499 h 6231137"/>
              <a:gd name="connsiteX14" fmla="*/ 11106174 w 12275492"/>
              <a:gd name="connsiteY14" fmla="*/ 5922366 h 6231137"/>
              <a:gd name="connsiteX15" fmla="*/ 12264257 w 12275492"/>
              <a:gd name="connsiteY15" fmla="*/ 5921320 h 6231137"/>
              <a:gd name="connsiteX16" fmla="*/ 12242403 w 12275492"/>
              <a:gd name="connsiteY16" fmla="*/ 2621674 h 6231137"/>
              <a:gd name="connsiteX17" fmla="*/ 12233051 w 12275492"/>
              <a:gd name="connsiteY17" fmla="*/ 176313 h 6231137"/>
              <a:gd name="connsiteX18" fmla="*/ 11824723 w 12275492"/>
              <a:gd name="connsiteY18" fmla="*/ 129035 h 6231137"/>
              <a:gd name="connsiteX19" fmla="*/ 10295765 w 12275492"/>
              <a:gd name="connsiteY19" fmla="*/ 122479 h 6231137"/>
              <a:gd name="connsiteX20" fmla="*/ 7778825 w 12275492"/>
              <a:gd name="connsiteY20" fmla="*/ 75910 h 6231137"/>
              <a:gd name="connsiteX21" fmla="*/ 2071691 w 12275492"/>
              <a:gd name="connsiteY21" fmla="*/ 0 h 6231137"/>
              <a:gd name="connsiteX0" fmla="*/ 2071691 w 12313887"/>
              <a:gd name="connsiteY0" fmla="*/ 20004 h 6251141"/>
              <a:gd name="connsiteX1" fmla="*/ 483610 w 12313887"/>
              <a:gd name="connsiteY1" fmla="*/ 30765 h 6251141"/>
              <a:gd name="connsiteX2" fmla="*/ 36453 w 12313887"/>
              <a:gd name="connsiteY2" fmla="*/ 46525 h 6251141"/>
              <a:gd name="connsiteX3" fmla="*/ 36452 w 12313887"/>
              <a:gd name="connsiteY3" fmla="*/ 864889 h 6251141"/>
              <a:gd name="connsiteX4" fmla="*/ 17296 w 12313887"/>
              <a:gd name="connsiteY4" fmla="*/ 1389707 h 6251141"/>
              <a:gd name="connsiteX5" fmla="*/ 6679 w 12313887"/>
              <a:gd name="connsiteY5" fmla="*/ 4614912 h 6251141"/>
              <a:gd name="connsiteX6" fmla="*/ 89932 w 12313887"/>
              <a:gd name="connsiteY6" fmla="*/ 5961561 h 6251141"/>
              <a:gd name="connsiteX7" fmla="*/ 2768884 w 12313887"/>
              <a:gd name="connsiteY7" fmla="*/ 5949702 h 6251141"/>
              <a:gd name="connsiteX8" fmla="*/ 4422579 w 12313887"/>
              <a:gd name="connsiteY8" fmla="*/ 5928319 h 6251141"/>
              <a:gd name="connsiteX9" fmla="*/ 5393880 w 12313887"/>
              <a:gd name="connsiteY9" fmla="*/ 5944182 h 6251141"/>
              <a:gd name="connsiteX10" fmla="*/ 5877638 w 12313887"/>
              <a:gd name="connsiteY10" fmla="*/ 6251141 h 6251141"/>
              <a:gd name="connsiteX11" fmla="*/ 6150141 w 12313887"/>
              <a:gd name="connsiteY11" fmla="*/ 5928413 h 6251141"/>
              <a:gd name="connsiteX12" fmla="*/ 9277333 w 12313887"/>
              <a:gd name="connsiteY12" fmla="*/ 5931628 h 6251141"/>
              <a:gd name="connsiteX13" fmla="*/ 10186235 w 12313887"/>
              <a:gd name="connsiteY13" fmla="*/ 5934503 h 6251141"/>
              <a:gd name="connsiteX14" fmla="*/ 11106174 w 12313887"/>
              <a:gd name="connsiteY14" fmla="*/ 5942370 h 6251141"/>
              <a:gd name="connsiteX15" fmla="*/ 12264257 w 12313887"/>
              <a:gd name="connsiteY15" fmla="*/ 5941324 h 6251141"/>
              <a:gd name="connsiteX16" fmla="*/ 12289901 w 12313887"/>
              <a:gd name="connsiteY16" fmla="*/ 2652389 h 6251141"/>
              <a:gd name="connsiteX17" fmla="*/ 12233051 w 12313887"/>
              <a:gd name="connsiteY17" fmla="*/ 196317 h 6251141"/>
              <a:gd name="connsiteX18" fmla="*/ 11824723 w 12313887"/>
              <a:gd name="connsiteY18" fmla="*/ 149039 h 6251141"/>
              <a:gd name="connsiteX19" fmla="*/ 10295765 w 12313887"/>
              <a:gd name="connsiteY19" fmla="*/ 142483 h 6251141"/>
              <a:gd name="connsiteX20" fmla="*/ 7778825 w 12313887"/>
              <a:gd name="connsiteY20" fmla="*/ 95914 h 6251141"/>
              <a:gd name="connsiteX21" fmla="*/ 2071691 w 12313887"/>
              <a:gd name="connsiteY21" fmla="*/ 20004 h 6251141"/>
              <a:gd name="connsiteX0" fmla="*/ 2071691 w 12332516"/>
              <a:gd name="connsiteY0" fmla="*/ 20004 h 6251141"/>
              <a:gd name="connsiteX1" fmla="*/ 483610 w 12332516"/>
              <a:gd name="connsiteY1" fmla="*/ 30765 h 6251141"/>
              <a:gd name="connsiteX2" fmla="*/ 36453 w 12332516"/>
              <a:gd name="connsiteY2" fmla="*/ 46525 h 6251141"/>
              <a:gd name="connsiteX3" fmla="*/ 36452 w 12332516"/>
              <a:gd name="connsiteY3" fmla="*/ 864889 h 6251141"/>
              <a:gd name="connsiteX4" fmla="*/ 17296 w 12332516"/>
              <a:gd name="connsiteY4" fmla="*/ 1389707 h 6251141"/>
              <a:gd name="connsiteX5" fmla="*/ 6679 w 12332516"/>
              <a:gd name="connsiteY5" fmla="*/ 4614912 h 6251141"/>
              <a:gd name="connsiteX6" fmla="*/ 89932 w 12332516"/>
              <a:gd name="connsiteY6" fmla="*/ 5961561 h 6251141"/>
              <a:gd name="connsiteX7" fmla="*/ 2768884 w 12332516"/>
              <a:gd name="connsiteY7" fmla="*/ 5949702 h 6251141"/>
              <a:gd name="connsiteX8" fmla="*/ 4422579 w 12332516"/>
              <a:gd name="connsiteY8" fmla="*/ 5928319 h 6251141"/>
              <a:gd name="connsiteX9" fmla="*/ 5393880 w 12332516"/>
              <a:gd name="connsiteY9" fmla="*/ 5944182 h 6251141"/>
              <a:gd name="connsiteX10" fmla="*/ 5877638 w 12332516"/>
              <a:gd name="connsiteY10" fmla="*/ 6251141 h 6251141"/>
              <a:gd name="connsiteX11" fmla="*/ 6150141 w 12332516"/>
              <a:gd name="connsiteY11" fmla="*/ 5928413 h 6251141"/>
              <a:gd name="connsiteX12" fmla="*/ 9277333 w 12332516"/>
              <a:gd name="connsiteY12" fmla="*/ 5931628 h 6251141"/>
              <a:gd name="connsiteX13" fmla="*/ 10186235 w 12332516"/>
              <a:gd name="connsiteY13" fmla="*/ 5934503 h 6251141"/>
              <a:gd name="connsiteX14" fmla="*/ 11106174 w 12332516"/>
              <a:gd name="connsiteY14" fmla="*/ 5942370 h 6251141"/>
              <a:gd name="connsiteX15" fmla="*/ 12264257 w 12332516"/>
              <a:gd name="connsiteY15" fmla="*/ 5941324 h 6251141"/>
              <a:gd name="connsiteX16" fmla="*/ 12289901 w 12332516"/>
              <a:gd name="connsiteY16" fmla="*/ 2652389 h 6251141"/>
              <a:gd name="connsiteX17" fmla="*/ 12280552 w 12332516"/>
              <a:gd name="connsiteY17" fmla="*/ 196317 h 6251141"/>
              <a:gd name="connsiteX18" fmla="*/ 11824723 w 12332516"/>
              <a:gd name="connsiteY18" fmla="*/ 149039 h 6251141"/>
              <a:gd name="connsiteX19" fmla="*/ 10295765 w 12332516"/>
              <a:gd name="connsiteY19" fmla="*/ 142483 h 6251141"/>
              <a:gd name="connsiteX20" fmla="*/ 7778825 w 12332516"/>
              <a:gd name="connsiteY20" fmla="*/ 95914 h 6251141"/>
              <a:gd name="connsiteX21" fmla="*/ 2071691 w 12332516"/>
              <a:gd name="connsiteY21" fmla="*/ 20004 h 6251141"/>
              <a:gd name="connsiteX0" fmla="*/ 2071691 w 12322347"/>
              <a:gd name="connsiteY0" fmla="*/ 0 h 6231137"/>
              <a:gd name="connsiteX1" fmla="*/ 483610 w 12322347"/>
              <a:gd name="connsiteY1" fmla="*/ 10761 h 6231137"/>
              <a:gd name="connsiteX2" fmla="*/ 36453 w 12322347"/>
              <a:gd name="connsiteY2" fmla="*/ 26521 h 6231137"/>
              <a:gd name="connsiteX3" fmla="*/ 36452 w 12322347"/>
              <a:gd name="connsiteY3" fmla="*/ 844885 h 6231137"/>
              <a:gd name="connsiteX4" fmla="*/ 17296 w 12322347"/>
              <a:gd name="connsiteY4" fmla="*/ 1369703 h 6231137"/>
              <a:gd name="connsiteX5" fmla="*/ 6679 w 12322347"/>
              <a:gd name="connsiteY5" fmla="*/ 4594908 h 6231137"/>
              <a:gd name="connsiteX6" fmla="*/ 89932 w 12322347"/>
              <a:gd name="connsiteY6" fmla="*/ 5941557 h 6231137"/>
              <a:gd name="connsiteX7" fmla="*/ 2768884 w 12322347"/>
              <a:gd name="connsiteY7" fmla="*/ 5929698 h 6231137"/>
              <a:gd name="connsiteX8" fmla="*/ 4422579 w 12322347"/>
              <a:gd name="connsiteY8" fmla="*/ 5908315 h 6231137"/>
              <a:gd name="connsiteX9" fmla="*/ 5393880 w 12322347"/>
              <a:gd name="connsiteY9" fmla="*/ 5924178 h 6231137"/>
              <a:gd name="connsiteX10" fmla="*/ 5877638 w 12322347"/>
              <a:gd name="connsiteY10" fmla="*/ 6231137 h 6231137"/>
              <a:gd name="connsiteX11" fmla="*/ 6150141 w 12322347"/>
              <a:gd name="connsiteY11" fmla="*/ 5908409 h 6231137"/>
              <a:gd name="connsiteX12" fmla="*/ 9277333 w 12322347"/>
              <a:gd name="connsiteY12" fmla="*/ 5911624 h 6231137"/>
              <a:gd name="connsiteX13" fmla="*/ 10186235 w 12322347"/>
              <a:gd name="connsiteY13" fmla="*/ 5914499 h 6231137"/>
              <a:gd name="connsiteX14" fmla="*/ 11106174 w 12322347"/>
              <a:gd name="connsiteY14" fmla="*/ 5922366 h 6231137"/>
              <a:gd name="connsiteX15" fmla="*/ 12264257 w 12322347"/>
              <a:gd name="connsiteY15" fmla="*/ 5921320 h 6231137"/>
              <a:gd name="connsiteX16" fmla="*/ 12289901 w 12322347"/>
              <a:gd name="connsiteY16" fmla="*/ 2632385 h 6231137"/>
              <a:gd name="connsiteX17" fmla="*/ 12280552 w 12322347"/>
              <a:gd name="connsiteY17" fmla="*/ 176313 h 6231137"/>
              <a:gd name="connsiteX18" fmla="*/ 11824723 w 12322347"/>
              <a:gd name="connsiteY18" fmla="*/ 129035 h 6231137"/>
              <a:gd name="connsiteX19" fmla="*/ 10295765 w 12322347"/>
              <a:gd name="connsiteY19" fmla="*/ 122479 h 6231137"/>
              <a:gd name="connsiteX20" fmla="*/ 7778825 w 12322347"/>
              <a:gd name="connsiteY20" fmla="*/ 75910 h 6231137"/>
              <a:gd name="connsiteX21" fmla="*/ 2071691 w 12322347"/>
              <a:gd name="connsiteY21" fmla="*/ 0 h 6231137"/>
              <a:gd name="connsiteX0" fmla="*/ 2071691 w 12322347"/>
              <a:gd name="connsiteY0" fmla="*/ 0 h 6231137"/>
              <a:gd name="connsiteX1" fmla="*/ 483610 w 12322347"/>
              <a:gd name="connsiteY1" fmla="*/ 10761 h 6231137"/>
              <a:gd name="connsiteX2" fmla="*/ 36453 w 12322347"/>
              <a:gd name="connsiteY2" fmla="*/ 68771 h 6231137"/>
              <a:gd name="connsiteX3" fmla="*/ 36452 w 12322347"/>
              <a:gd name="connsiteY3" fmla="*/ 844885 h 6231137"/>
              <a:gd name="connsiteX4" fmla="*/ 17296 w 12322347"/>
              <a:gd name="connsiteY4" fmla="*/ 1369703 h 6231137"/>
              <a:gd name="connsiteX5" fmla="*/ 6679 w 12322347"/>
              <a:gd name="connsiteY5" fmla="*/ 4594908 h 6231137"/>
              <a:gd name="connsiteX6" fmla="*/ 89932 w 12322347"/>
              <a:gd name="connsiteY6" fmla="*/ 5941557 h 6231137"/>
              <a:gd name="connsiteX7" fmla="*/ 2768884 w 12322347"/>
              <a:gd name="connsiteY7" fmla="*/ 5929698 h 6231137"/>
              <a:gd name="connsiteX8" fmla="*/ 4422579 w 12322347"/>
              <a:gd name="connsiteY8" fmla="*/ 5908315 h 6231137"/>
              <a:gd name="connsiteX9" fmla="*/ 5393880 w 12322347"/>
              <a:gd name="connsiteY9" fmla="*/ 5924178 h 6231137"/>
              <a:gd name="connsiteX10" fmla="*/ 5877638 w 12322347"/>
              <a:gd name="connsiteY10" fmla="*/ 6231137 h 6231137"/>
              <a:gd name="connsiteX11" fmla="*/ 6150141 w 12322347"/>
              <a:gd name="connsiteY11" fmla="*/ 5908409 h 6231137"/>
              <a:gd name="connsiteX12" fmla="*/ 9277333 w 12322347"/>
              <a:gd name="connsiteY12" fmla="*/ 5911624 h 6231137"/>
              <a:gd name="connsiteX13" fmla="*/ 10186235 w 12322347"/>
              <a:gd name="connsiteY13" fmla="*/ 5914499 h 6231137"/>
              <a:gd name="connsiteX14" fmla="*/ 11106174 w 12322347"/>
              <a:gd name="connsiteY14" fmla="*/ 5922366 h 6231137"/>
              <a:gd name="connsiteX15" fmla="*/ 12264257 w 12322347"/>
              <a:gd name="connsiteY15" fmla="*/ 5921320 h 6231137"/>
              <a:gd name="connsiteX16" fmla="*/ 12289901 w 12322347"/>
              <a:gd name="connsiteY16" fmla="*/ 2632385 h 6231137"/>
              <a:gd name="connsiteX17" fmla="*/ 12280552 w 12322347"/>
              <a:gd name="connsiteY17" fmla="*/ 176313 h 6231137"/>
              <a:gd name="connsiteX18" fmla="*/ 11824723 w 12322347"/>
              <a:gd name="connsiteY18" fmla="*/ 129035 h 6231137"/>
              <a:gd name="connsiteX19" fmla="*/ 10295765 w 12322347"/>
              <a:gd name="connsiteY19" fmla="*/ 122479 h 6231137"/>
              <a:gd name="connsiteX20" fmla="*/ 7778825 w 12322347"/>
              <a:gd name="connsiteY20" fmla="*/ 75910 h 6231137"/>
              <a:gd name="connsiteX21" fmla="*/ 2071691 w 12322347"/>
              <a:gd name="connsiteY21" fmla="*/ 0 h 6231137"/>
              <a:gd name="connsiteX0" fmla="*/ 2071691 w 12322347"/>
              <a:gd name="connsiteY0" fmla="*/ 0 h 6231137"/>
              <a:gd name="connsiteX1" fmla="*/ 578608 w 12322347"/>
              <a:gd name="connsiteY1" fmla="*/ 42448 h 6231137"/>
              <a:gd name="connsiteX2" fmla="*/ 36453 w 12322347"/>
              <a:gd name="connsiteY2" fmla="*/ 68771 h 6231137"/>
              <a:gd name="connsiteX3" fmla="*/ 36452 w 12322347"/>
              <a:gd name="connsiteY3" fmla="*/ 844885 h 6231137"/>
              <a:gd name="connsiteX4" fmla="*/ 17296 w 12322347"/>
              <a:gd name="connsiteY4" fmla="*/ 1369703 h 6231137"/>
              <a:gd name="connsiteX5" fmla="*/ 6679 w 12322347"/>
              <a:gd name="connsiteY5" fmla="*/ 4594908 h 6231137"/>
              <a:gd name="connsiteX6" fmla="*/ 89932 w 12322347"/>
              <a:gd name="connsiteY6" fmla="*/ 5941557 h 6231137"/>
              <a:gd name="connsiteX7" fmla="*/ 2768884 w 12322347"/>
              <a:gd name="connsiteY7" fmla="*/ 5929698 h 6231137"/>
              <a:gd name="connsiteX8" fmla="*/ 4422579 w 12322347"/>
              <a:gd name="connsiteY8" fmla="*/ 5908315 h 6231137"/>
              <a:gd name="connsiteX9" fmla="*/ 5393880 w 12322347"/>
              <a:gd name="connsiteY9" fmla="*/ 5924178 h 6231137"/>
              <a:gd name="connsiteX10" fmla="*/ 5877638 w 12322347"/>
              <a:gd name="connsiteY10" fmla="*/ 6231137 h 6231137"/>
              <a:gd name="connsiteX11" fmla="*/ 6150141 w 12322347"/>
              <a:gd name="connsiteY11" fmla="*/ 5908409 h 6231137"/>
              <a:gd name="connsiteX12" fmla="*/ 9277333 w 12322347"/>
              <a:gd name="connsiteY12" fmla="*/ 5911624 h 6231137"/>
              <a:gd name="connsiteX13" fmla="*/ 10186235 w 12322347"/>
              <a:gd name="connsiteY13" fmla="*/ 5914499 h 6231137"/>
              <a:gd name="connsiteX14" fmla="*/ 11106174 w 12322347"/>
              <a:gd name="connsiteY14" fmla="*/ 5922366 h 6231137"/>
              <a:gd name="connsiteX15" fmla="*/ 12264257 w 12322347"/>
              <a:gd name="connsiteY15" fmla="*/ 5921320 h 6231137"/>
              <a:gd name="connsiteX16" fmla="*/ 12289901 w 12322347"/>
              <a:gd name="connsiteY16" fmla="*/ 2632385 h 6231137"/>
              <a:gd name="connsiteX17" fmla="*/ 12280552 w 12322347"/>
              <a:gd name="connsiteY17" fmla="*/ 176313 h 6231137"/>
              <a:gd name="connsiteX18" fmla="*/ 11824723 w 12322347"/>
              <a:gd name="connsiteY18" fmla="*/ 129035 h 6231137"/>
              <a:gd name="connsiteX19" fmla="*/ 10295765 w 12322347"/>
              <a:gd name="connsiteY19" fmla="*/ 122479 h 6231137"/>
              <a:gd name="connsiteX20" fmla="*/ 7778825 w 12322347"/>
              <a:gd name="connsiteY20" fmla="*/ 75910 h 6231137"/>
              <a:gd name="connsiteX21" fmla="*/ 2071691 w 12322347"/>
              <a:gd name="connsiteY21" fmla="*/ 0 h 6231137"/>
              <a:gd name="connsiteX0" fmla="*/ 2261685 w 12322347"/>
              <a:gd name="connsiteY0" fmla="*/ 10365 h 6188689"/>
              <a:gd name="connsiteX1" fmla="*/ 578608 w 12322347"/>
              <a:gd name="connsiteY1" fmla="*/ 0 h 6188689"/>
              <a:gd name="connsiteX2" fmla="*/ 36453 w 12322347"/>
              <a:gd name="connsiteY2" fmla="*/ 26323 h 6188689"/>
              <a:gd name="connsiteX3" fmla="*/ 36452 w 12322347"/>
              <a:gd name="connsiteY3" fmla="*/ 802437 h 6188689"/>
              <a:gd name="connsiteX4" fmla="*/ 17296 w 12322347"/>
              <a:gd name="connsiteY4" fmla="*/ 1327255 h 6188689"/>
              <a:gd name="connsiteX5" fmla="*/ 6679 w 12322347"/>
              <a:gd name="connsiteY5" fmla="*/ 4552460 h 6188689"/>
              <a:gd name="connsiteX6" fmla="*/ 89932 w 12322347"/>
              <a:gd name="connsiteY6" fmla="*/ 5899109 h 6188689"/>
              <a:gd name="connsiteX7" fmla="*/ 2768884 w 12322347"/>
              <a:gd name="connsiteY7" fmla="*/ 5887250 h 6188689"/>
              <a:gd name="connsiteX8" fmla="*/ 4422579 w 12322347"/>
              <a:gd name="connsiteY8" fmla="*/ 5865867 h 6188689"/>
              <a:gd name="connsiteX9" fmla="*/ 5393880 w 12322347"/>
              <a:gd name="connsiteY9" fmla="*/ 5881730 h 6188689"/>
              <a:gd name="connsiteX10" fmla="*/ 5877638 w 12322347"/>
              <a:gd name="connsiteY10" fmla="*/ 6188689 h 6188689"/>
              <a:gd name="connsiteX11" fmla="*/ 6150141 w 12322347"/>
              <a:gd name="connsiteY11" fmla="*/ 5865961 h 6188689"/>
              <a:gd name="connsiteX12" fmla="*/ 9277333 w 12322347"/>
              <a:gd name="connsiteY12" fmla="*/ 5869176 h 6188689"/>
              <a:gd name="connsiteX13" fmla="*/ 10186235 w 12322347"/>
              <a:gd name="connsiteY13" fmla="*/ 5872051 h 6188689"/>
              <a:gd name="connsiteX14" fmla="*/ 11106174 w 12322347"/>
              <a:gd name="connsiteY14" fmla="*/ 5879918 h 6188689"/>
              <a:gd name="connsiteX15" fmla="*/ 12264257 w 12322347"/>
              <a:gd name="connsiteY15" fmla="*/ 5878872 h 6188689"/>
              <a:gd name="connsiteX16" fmla="*/ 12289901 w 12322347"/>
              <a:gd name="connsiteY16" fmla="*/ 2589937 h 6188689"/>
              <a:gd name="connsiteX17" fmla="*/ 12280552 w 12322347"/>
              <a:gd name="connsiteY17" fmla="*/ 133865 h 6188689"/>
              <a:gd name="connsiteX18" fmla="*/ 11824723 w 12322347"/>
              <a:gd name="connsiteY18" fmla="*/ 86587 h 6188689"/>
              <a:gd name="connsiteX19" fmla="*/ 10295765 w 12322347"/>
              <a:gd name="connsiteY19" fmla="*/ 80031 h 6188689"/>
              <a:gd name="connsiteX20" fmla="*/ 7778825 w 12322347"/>
              <a:gd name="connsiteY20" fmla="*/ 33462 h 6188689"/>
              <a:gd name="connsiteX21" fmla="*/ 2261685 w 12322347"/>
              <a:gd name="connsiteY21" fmla="*/ 10365 h 6188689"/>
              <a:gd name="connsiteX0" fmla="*/ 2261685 w 12322347"/>
              <a:gd name="connsiteY0" fmla="*/ 0 h 6178324"/>
              <a:gd name="connsiteX1" fmla="*/ 816102 w 12322347"/>
              <a:gd name="connsiteY1" fmla="*/ 10760 h 6178324"/>
              <a:gd name="connsiteX2" fmla="*/ 36453 w 12322347"/>
              <a:gd name="connsiteY2" fmla="*/ 15958 h 6178324"/>
              <a:gd name="connsiteX3" fmla="*/ 36452 w 12322347"/>
              <a:gd name="connsiteY3" fmla="*/ 792072 h 6178324"/>
              <a:gd name="connsiteX4" fmla="*/ 17296 w 12322347"/>
              <a:gd name="connsiteY4" fmla="*/ 1316890 h 6178324"/>
              <a:gd name="connsiteX5" fmla="*/ 6679 w 12322347"/>
              <a:gd name="connsiteY5" fmla="*/ 4542095 h 6178324"/>
              <a:gd name="connsiteX6" fmla="*/ 89932 w 12322347"/>
              <a:gd name="connsiteY6" fmla="*/ 5888744 h 6178324"/>
              <a:gd name="connsiteX7" fmla="*/ 2768884 w 12322347"/>
              <a:gd name="connsiteY7" fmla="*/ 5876885 h 6178324"/>
              <a:gd name="connsiteX8" fmla="*/ 4422579 w 12322347"/>
              <a:gd name="connsiteY8" fmla="*/ 5855502 h 6178324"/>
              <a:gd name="connsiteX9" fmla="*/ 5393880 w 12322347"/>
              <a:gd name="connsiteY9" fmla="*/ 5871365 h 6178324"/>
              <a:gd name="connsiteX10" fmla="*/ 5877638 w 12322347"/>
              <a:gd name="connsiteY10" fmla="*/ 6178324 h 6178324"/>
              <a:gd name="connsiteX11" fmla="*/ 6150141 w 12322347"/>
              <a:gd name="connsiteY11" fmla="*/ 5855596 h 6178324"/>
              <a:gd name="connsiteX12" fmla="*/ 9277333 w 12322347"/>
              <a:gd name="connsiteY12" fmla="*/ 5858811 h 6178324"/>
              <a:gd name="connsiteX13" fmla="*/ 10186235 w 12322347"/>
              <a:gd name="connsiteY13" fmla="*/ 5861686 h 6178324"/>
              <a:gd name="connsiteX14" fmla="*/ 11106174 w 12322347"/>
              <a:gd name="connsiteY14" fmla="*/ 5869553 h 6178324"/>
              <a:gd name="connsiteX15" fmla="*/ 12264257 w 12322347"/>
              <a:gd name="connsiteY15" fmla="*/ 5868507 h 6178324"/>
              <a:gd name="connsiteX16" fmla="*/ 12289901 w 12322347"/>
              <a:gd name="connsiteY16" fmla="*/ 2579572 h 6178324"/>
              <a:gd name="connsiteX17" fmla="*/ 12280552 w 12322347"/>
              <a:gd name="connsiteY17" fmla="*/ 123500 h 6178324"/>
              <a:gd name="connsiteX18" fmla="*/ 11824723 w 12322347"/>
              <a:gd name="connsiteY18" fmla="*/ 76222 h 6178324"/>
              <a:gd name="connsiteX19" fmla="*/ 10295765 w 12322347"/>
              <a:gd name="connsiteY19" fmla="*/ 69666 h 6178324"/>
              <a:gd name="connsiteX20" fmla="*/ 7778825 w 12322347"/>
              <a:gd name="connsiteY20" fmla="*/ 23097 h 6178324"/>
              <a:gd name="connsiteX21" fmla="*/ 2261685 w 12322347"/>
              <a:gd name="connsiteY21" fmla="*/ 0 h 617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322347" h="6178324">
                <a:moveTo>
                  <a:pt x="2261685" y="0"/>
                </a:moveTo>
                <a:lnTo>
                  <a:pt x="816102" y="10760"/>
                </a:lnTo>
                <a:lnTo>
                  <a:pt x="36453" y="15958"/>
                </a:lnTo>
                <a:cubicBezTo>
                  <a:pt x="36453" y="288746"/>
                  <a:pt x="36452" y="519284"/>
                  <a:pt x="36452" y="792072"/>
                </a:cubicBezTo>
                <a:cubicBezTo>
                  <a:pt x="37984" y="902748"/>
                  <a:pt x="15764" y="1206214"/>
                  <a:pt x="17296" y="1316890"/>
                </a:cubicBezTo>
                <a:cubicBezTo>
                  <a:pt x="32125" y="1752674"/>
                  <a:pt x="-17301" y="3705146"/>
                  <a:pt x="6679" y="4542095"/>
                </a:cubicBezTo>
                <a:cubicBezTo>
                  <a:pt x="46570" y="5225386"/>
                  <a:pt x="-51265" y="5916324"/>
                  <a:pt x="89932" y="5888744"/>
                </a:cubicBezTo>
                <a:cubicBezTo>
                  <a:pt x="879263" y="5903089"/>
                  <a:pt x="1955065" y="5877266"/>
                  <a:pt x="2768884" y="5876885"/>
                </a:cubicBezTo>
                <a:lnTo>
                  <a:pt x="4422579" y="5855502"/>
                </a:lnTo>
                <a:lnTo>
                  <a:pt x="5393880" y="5871365"/>
                </a:lnTo>
                <a:cubicBezTo>
                  <a:pt x="5664089" y="6007274"/>
                  <a:pt x="5704024" y="6065354"/>
                  <a:pt x="5877638" y="6178324"/>
                </a:cubicBezTo>
                <a:cubicBezTo>
                  <a:pt x="5954187" y="6102215"/>
                  <a:pt x="6049125" y="5996227"/>
                  <a:pt x="6150141" y="5855596"/>
                </a:cubicBezTo>
                <a:cubicBezTo>
                  <a:pt x="6237130" y="5852856"/>
                  <a:pt x="8916121" y="5865726"/>
                  <a:pt x="9277333" y="5858811"/>
                </a:cubicBezTo>
                <a:lnTo>
                  <a:pt x="10186235" y="5861686"/>
                </a:lnTo>
                <a:lnTo>
                  <a:pt x="11106174" y="5869553"/>
                </a:lnTo>
                <a:cubicBezTo>
                  <a:pt x="11463837" y="5859889"/>
                  <a:pt x="12237326" y="5912260"/>
                  <a:pt x="12264257" y="5868507"/>
                </a:cubicBezTo>
                <a:cubicBezTo>
                  <a:pt x="12302700" y="5662987"/>
                  <a:pt x="12276557" y="4364873"/>
                  <a:pt x="12289901" y="2579572"/>
                </a:cubicBezTo>
                <a:cubicBezTo>
                  <a:pt x="12338262" y="1498304"/>
                  <a:pt x="12330432" y="544926"/>
                  <a:pt x="12280552" y="123500"/>
                </a:cubicBezTo>
                <a:cubicBezTo>
                  <a:pt x="12274271" y="70433"/>
                  <a:pt x="12155521" y="85194"/>
                  <a:pt x="11824723" y="76222"/>
                </a:cubicBezTo>
                <a:cubicBezTo>
                  <a:pt x="11493925" y="67250"/>
                  <a:pt x="10495817" y="85585"/>
                  <a:pt x="10295765" y="69666"/>
                </a:cubicBezTo>
                <a:lnTo>
                  <a:pt x="7778825" y="23097"/>
                </a:lnTo>
                <a:lnTo>
                  <a:pt x="2261685" y="0"/>
                </a:lnTo>
                <a:close/>
              </a:path>
            </a:pathLst>
          </a:custGeom>
          <a:noFill/>
          <a:ln w="19050" cap="flat">
            <a:solidFill>
              <a:schemeClr val="tx1"/>
            </a:solidFill>
            <a:prstDash val="solid"/>
            <a:miter/>
          </a:ln>
        </p:spPr>
        <p:txBody>
          <a:bodyPr wrap="square" rtlCol="0" anchor="ctr">
            <a:noAutofit/>
          </a:bodyPr>
          <a:lstStyle/>
          <a:p>
            <a:endParaRPr lang="en-US"/>
          </a:p>
        </p:txBody>
      </p:sp>
    </p:spTree>
    <p:extLst>
      <p:ext uri="{BB962C8B-B14F-4D97-AF65-F5344CB8AC3E}">
        <p14:creationId xmlns:p14="http://schemas.microsoft.com/office/powerpoint/2010/main" val="36212492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751E0511-ECC8-4FD3-A8C8-31C8C3B937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BCDA8DF-C7F8-A1B2-F92A-57B0C7F96C4B}"/>
              </a:ext>
            </a:extLst>
          </p:cNvPr>
          <p:cNvPicPr>
            <a:picLocks noChangeAspect="1"/>
          </p:cNvPicPr>
          <p:nvPr/>
        </p:nvPicPr>
        <p:blipFill rotWithShape="1">
          <a:blip r:embed="rId3"/>
          <a:srcRect t="12791"/>
          <a:stretch/>
        </p:blipFill>
        <p:spPr>
          <a:xfrm>
            <a:off x="20" y="10"/>
            <a:ext cx="12191979" cy="6857990"/>
          </a:xfrm>
          <a:prstGeom prst="rect">
            <a:avLst/>
          </a:prstGeom>
        </p:spPr>
      </p:pic>
      <p:sp>
        <p:nvSpPr>
          <p:cNvPr id="26" name="Freeform: Shape 25">
            <a:extLst>
              <a:ext uri="{FF2B5EF4-FFF2-40B4-BE49-F238E27FC236}">
                <a16:creationId xmlns:a16="http://schemas.microsoft.com/office/drawing/2014/main" id="{C382F5A8-0801-441E-9C73-D7444DC4D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57046">
            <a:off x="468265" y="1205576"/>
            <a:ext cx="6977187" cy="5570927"/>
          </a:xfrm>
          <a:custGeom>
            <a:avLst/>
            <a:gdLst>
              <a:gd name="connsiteX0" fmla="*/ 284628 w 960507"/>
              <a:gd name="connsiteY0" fmla="*/ 725426 h 725435"/>
              <a:gd name="connsiteX1" fmla="*/ 429979 w 960507"/>
              <a:gd name="connsiteY1" fmla="*/ 636749 h 725435"/>
              <a:gd name="connsiteX2" fmla="*/ 805646 w 960507"/>
              <a:gd name="connsiteY2" fmla="*/ 523401 h 725435"/>
              <a:gd name="connsiteX3" fmla="*/ 954521 w 960507"/>
              <a:gd name="connsiteY3" fmla="*/ 257273 h 725435"/>
              <a:gd name="connsiteX4" fmla="*/ 674486 w 960507"/>
              <a:gd name="connsiteY4" fmla="*/ 5622 h 725435"/>
              <a:gd name="connsiteX5" fmla="*/ 15261 w 960507"/>
              <a:gd name="connsiteY5" fmla="*/ 246605 h 725435"/>
              <a:gd name="connsiteX6" fmla="*/ 217286 w 960507"/>
              <a:gd name="connsiteY6" fmla="*/ 650655 h 725435"/>
              <a:gd name="connsiteX7" fmla="*/ 284628 w 960507"/>
              <a:gd name="connsiteY7" fmla="*/ 725426 h 725435"/>
              <a:gd name="connsiteX0" fmla="*/ 284667 w 961601"/>
              <a:gd name="connsiteY0" fmla="*/ 725435 h 725435"/>
              <a:gd name="connsiteX1" fmla="*/ 430018 w 961601"/>
              <a:gd name="connsiteY1" fmla="*/ 636758 h 725435"/>
              <a:gd name="connsiteX2" fmla="*/ 820834 w 961601"/>
              <a:gd name="connsiteY2" fmla="*/ 548364 h 725435"/>
              <a:gd name="connsiteX3" fmla="*/ 954560 w 961601"/>
              <a:gd name="connsiteY3" fmla="*/ 257282 h 725435"/>
              <a:gd name="connsiteX4" fmla="*/ 674525 w 961601"/>
              <a:gd name="connsiteY4" fmla="*/ 5631 h 725435"/>
              <a:gd name="connsiteX5" fmla="*/ 15300 w 961601"/>
              <a:gd name="connsiteY5" fmla="*/ 246614 h 725435"/>
              <a:gd name="connsiteX6" fmla="*/ 217325 w 961601"/>
              <a:gd name="connsiteY6" fmla="*/ 650664 h 725435"/>
              <a:gd name="connsiteX7" fmla="*/ 284667 w 961601"/>
              <a:gd name="connsiteY7" fmla="*/ 725435 h 725435"/>
              <a:gd name="connsiteX0" fmla="*/ 284667 w 961601"/>
              <a:gd name="connsiteY0" fmla="*/ 725962 h 725962"/>
              <a:gd name="connsiteX1" fmla="*/ 430018 w 961601"/>
              <a:gd name="connsiteY1" fmla="*/ 637285 h 725962"/>
              <a:gd name="connsiteX2" fmla="*/ 820834 w 961601"/>
              <a:gd name="connsiteY2" fmla="*/ 548891 h 725962"/>
              <a:gd name="connsiteX3" fmla="*/ 954560 w 961601"/>
              <a:gd name="connsiteY3" fmla="*/ 257809 h 725962"/>
              <a:gd name="connsiteX4" fmla="*/ 674525 w 961601"/>
              <a:gd name="connsiteY4" fmla="*/ 6158 h 725962"/>
              <a:gd name="connsiteX5" fmla="*/ 15300 w 961601"/>
              <a:gd name="connsiteY5" fmla="*/ 247141 h 725962"/>
              <a:gd name="connsiteX6" fmla="*/ 217325 w 961601"/>
              <a:gd name="connsiteY6" fmla="*/ 651191 h 725962"/>
              <a:gd name="connsiteX7" fmla="*/ 284667 w 961601"/>
              <a:gd name="connsiteY7" fmla="*/ 725962 h 725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61601" h="725962">
                <a:moveTo>
                  <a:pt x="284667" y="725962"/>
                </a:moveTo>
                <a:cubicBezTo>
                  <a:pt x="313242" y="686910"/>
                  <a:pt x="340657" y="666797"/>
                  <a:pt x="430018" y="637285"/>
                </a:cubicBezTo>
                <a:cubicBezTo>
                  <a:pt x="519379" y="607773"/>
                  <a:pt x="700342" y="633664"/>
                  <a:pt x="820834" y="548891"/>
                </a:cubicBezTo>
                <a:cubicBezTo>
                  <a:pt x="941325" y="464119"/>
                  <a:pt x="978945" y="348264"/>
                  <a:pt x="954560" y="257809"/>
                </a:cubicBezTo>
                <a:cubicBezTo>
                  <a:pt x="930175" y="167354"/>
                  <a:pt x="880075" y="31018"/>
                  <a:pt x="674525" y="6158"/>
                </a:cubicBezTo>
                <a:cubicBezTo>
                  <a:pt x="468976" y="-18702"/>
                  <a:pt x="105460" y="25908"/>
                  <a:pt x="15300" y="247141"/>
                </a:cubicBezTo>
                <a:cubicBezTo>
                  <a:pt x="-20133" y="410209"/>
                  <a:pt x="-9465" y="576801"/>
                  <a:pt x="217325" y="651191"/>
                </a:cubicBezTo>
                <a:cubicBezTo>
                  <a:pt x="270475" y="669193"/>
                  <a:pt x="284667" y="725962"/>
                  <a:pt x="284667" y="725962"/>
                </a:cubicBezTo>
                <a:close/>
              </a:path>
            </a:pathLst>
          </a:custGeom>
          <a:solidFill>
            <a:schemeClr val="bg1"/>
          </a:solidFill>
          <a:ln w="19050" cap="flat">
            <a:noFill/>
            <a:prstDash val="solid"/>
            <a:miter/>
          </a:ln>
        </p:spPr>
        <p:txBody>
          <a:bodyPr rtlCol="0" anchor="ctr"/>
          <a:lstStyle/>
          <a:p>
            <a:endParaRPr lang="en-US"/>
          </a:p>
        </p:txBody>
      </p:sp>
      <p:sp>
        <p:nvSpPr>
          <p:cNvPr id="7" name="Title 6">
            <a:extLst>
              <a:ext uri="{FF2B5EF4-FFF2-40B4-BE49-F238E27FC236}">
                <a16:creationId xmlns:a16="http://schemas.microsoft.com/office/drawing/2014/main" id="{663EBEDD-2E11-4A32-F491-4B8C5C4D4DDD}"/>
              </a:ext>
            </a:extLst>
          </p:cNvPr>
          <p:cNvSpPr>
            <a:spLocks noGrp="1"/>
          </p:cNvSpPr>
          <p:nvPr>
            <p:ph type="title"/>
          </p:nvPr>
        </p:nvSpPr>
        <p:spPr>
          <a:xfrm>
            <a:off x="1061517" y="1303987"/>
            <a:ext cx="5685906" cy="1174563"/>
          </a:xfrm>
        </p:spPr>
        <p:txBody>
          <a:bodyPr anchor="b">
            <a:normAutofit/>
          </a:bodyPr>
          <a:lstStyle/>
          <a:p>
            <a:pPr algn="ctr"/>
            <a:r>
              <a:rPr lang="en-US" dirty="0">
                <a:latin typeface="Modern Love" panose="04090805081005020601" pitchFamily="82" charset="0"/>
              </a:rPr>
              <a:t>Symbols</a:t>
            </a:r>
          </a:p>
        </p:txBody>
      </p:sp>
      <p:sp>
        <p:nvSpPr>
          <p:cNvPr id="8" name="Content Placeholder 7">
            <a:extLst>
              <a:ext uri="{FF2B5EF4-FFF2-40B4-BE49-F238E27FC236}">
                <a16:creationId xmlns:a16="http://schemas.microsoft.com/office/drawing/2014/main" id="{EDF92D89-1B98-DD22-FF9C-C8B763BB1881}"/>
              </a:ext>
            </a:extLst>
          </p:cNvPr>
          <p:cNvSpPr>
            <a:spLocks noGrp="1"/>
          </p:cNvSpPr>
          <p:nvPr>
            <p:ph idx="1"/>
          </p:nvPr>
        </p:nvSpPr>
        <p:spPr>
          <a:xfrm>
            <a:off x="1113905" y="2521416"/>
            <a:ext cx="5824969" cy="3530250"/>
          </a:xfrm>
        </p:spPr>
        <p:txBody>
          <a:bodyPr anchor="t">
            <a:normAutofit/>
          </a:bodyPr>
          <a:lstStyle/>
          <a:p>
            <a:pPr>
              <a:lnSpc>
                <a:spcPct val="90000"/>
              </a:lnSpc>
            </a:pPr>
            <a:r>
              <a:rPr lang="en-US" sz="2800" dirty="0"/>
              <a:t>A symbol is the object that leads to symbolism. The timer represents passing time in the video. Which then represents fleeting time in life. </a:t>
            </a:r>
          </a:p>
          <a:p>
            <a:pPr>
              <a:lnSpc>
                <a:spcPct val="90000"/>
              </a:lnSpc>
            </a:pPr>
            <a:r>
              <a:rPr lang="en-US" sz="2800" dirty="0"/>
              <a:t>We are going to watch the video again. On the page in your journal facing your quick write, identify at least two more symbols from “The Maker.” Take as many quick notes about that symbol as possible. You will use this later. </a:t>
            </a:r>
          </a:p>
        </p:txBody>
      </p:sp>
      <p:sp>
        <p:nvSpPr>
          <p:cNvPr id="28" name="Freeform: Shape 27">
            <a:extLst>
              <a:ext uri="{FF2B5EF4-FFF2-40B4-BE49-F238E27FC236}">
                <a16:creationId xmlns:a16="http://schemas.microsoft.com/office/drawing/2014/main" id="{56B90F41-10EE-4D43-BBF2-CAC75FDE5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57046">
            <a:off x="415877" y="1248442"/>
            <a:ext cx="6977187" cy="5570927"/>
          </a:xfrm>
          <a:custGeom>
            <a:avLst/>
            <a:gdLst>
              <a:gd name="connsiteX0" fmla="*/ 284628 w 960507"/>
              <a:gd name="connsiteY0" fmla="*/ 725426 h 725435"/>
              <a:gd name="connsiteX1" fmla="*/ 429979 w 960507"/>
              <a:gd name="connsiteY1" fmla="*/ 636749 h 725435"/>
              <a:gd name="connsiteX2" fmla="*/ 805646 w 960507"/>
              <a:gd name="connsiteY2" fmla="*/ 523401 h 725435"/>
              <a:gd name="connsiteX3" fmla="*/ 954521 w 960507"/>
              <a:gd name="connsiteY3" fmla="*/ 257273 h 725435"/>
              <a:gd name="connsiteX4" fmla="*/ 674486 w 960507"/>
              <a:gd name="connsiteY4" fmla="*/ 5622 h 725435"/>
              <a:gd name="connsiteX5" fmla="*/ 15261 w 960507"/>
              <a:gd name="connsiteY5" fmla="*/ 246605 h 725435"/>
              <a:gd name="connsiteX6" fmla="*/ 217286 w 960507"/>
              <a:gd name="connsiteY6" fmla="*/ 650655 h 725435"/>
              <a:gd name="connsiteX7" fmla="*/ 284628 w 960507"/>
              <a:gd name="connsiteY7" fmla="*/ 725426 h 725435"/>
              <a:gd name="connsiteX0" fmla="*/ 284667 w 961601"/>
              <a:gd name="connsiteY0" fmla="*/ 725435 h 725435"/>
              <a:gd name="connsiteX1" fmla="*/ 430018 w 961601"/>
              <a:gd name="connsiteY1" fmla="*/ 636758 h 725435"/>
              <a:gd name="connsiteX2" fmla="*/ 820834 w 961601"/>
              <a:gd name="connsiteY2" fmla="*/ 548364 h 725435"/>
              <a:gd name="connsiteX3" fmla="*/ 954560 w 961601"/>
              <a:gd name="connsiteY3" fmla="*/ 257282 h 725435"/>
              <a:gd name="connsiteX4" fmla="*/ 674525 w 961601"/>
              <a:gd name="connsiteY4" fmla="*/ 5631 h 725435"/>
              <a:gd name="connsiteX5" fmla="*/ 15300 w 961601"/>
              <a:gd name="connsiteY5" fmla="*/ 246614 h 725435"/>
              <a:gd name="connsiteX6" fmla="*/ 217325 w 961601"/>
              <a:gd name="connsiteY6" fmla="*/ 650664 h 725435"/>
              <a:gd name="connsiteX7" fmla="*/ 284667 w 961601"/>
              <a:gd name="connsiteY7" fmla="*/ 725435 h 725435"/>
              <a:gd name="connsiteX0" fmla="*/ 284667 w 961601"/>
              <a:gd name="connsiteY0" fmla="*/ 725962 h 725962"/>
              <a:gd name="connsiteX1" fmla="*/ 430018 w 961601"/>
              <a:gd name="connsiteY1" fmla="*/ 637285 h 725962"/>
              <a:gd name="connsiteX2" fmla="*/ 820834 w 961601"/>
              <a:gd name="connsiteY2" fmla="*/ 548891 h 725962"/>
              <a:gd name="connsiteX3" fmla="*/ 954560 w 961601"/>
              <a:gd name="connsiteY3" fmla="*/ 257809 h 725962"/>
              <a:gd name="connsiteX4" fmla="*/ 674525 w 961601"/>
              <a:gd name="connsiteY4" fmla="*/ 6158 h 725962"/>
              <a:gd name="connsiteX5" fmla="*/ 15300 w 961601"/>
              <a:gd name="connsiteY5" fmla="*/ 247141 h 725962"/>
              <a:gd name="connsiteX6" fmla="*/ 217325 w 961601"/>
              <a:gd name="connsiteY6" fmla="*/ 651191 h 725962"/>
              <a:gd name="connsiteX7" fmla="*/ 284667 w 961601"/>
              <a:gd name="connsiteY7" fmla="*/ 725962 h 725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61601" h="725962">
                <a:moveTo>
                  <a:pt x="284667" y="725962"/>
                </a:moveTo>
                <a:cubicBezTo>
                  <a:pt x="313242" y="686910"/>
                  <a:pt x="340657" y="666797"/>
                  <a:pt x="430018" y="637285"/>
                </a:cubicBezTo>
                <a:cubicBezTo>
                  <a:pt x="519379" y="607773"/>
                  <a:pt x="700342" y="633664"/>
                  <a:pt x="820834" y="548891"/>
                </a:cubicBezTo>
                <a:cubicBezTo>
                  <a:pt x="941325" y="464119"/>
                  <a:pt x="978945" y="348264"/>
                  <a:pt x="954560" y="257809"/>
                </a:cubicBezTo>
                <a:cubicBezTo>
                  <a:pt x="930175" y="167354"/>
                  <a:pt x="880075" y="31018"/>
                  <a:pt x="674525" y="6158"/>
                </a:cubicBezTo>
                <a:cubicBezTo>
                  <a:pt x="468976" y="-18702"/>
                  <a:pt x="105460" y="25908"/>
                  <a:pt x="15300" y="247141"/>
                </a:cubicBezTo>
                <a:cubicBezTo>
                  <a:pt x="-20133" y="410209"/>
                  <a:pt x="-9465" y="576801"/>
                  <a:pt x="217325" y="651191"/>
                </a:cubicBezTo>
                <a:cubicBezTo>
                  <a:pt x="270475" y="669193"/>
                  <a:pt x="284667" y="725962"/>
                  <a:pt x="284667" y="725962"/>
                </a:cubicBezTo>
                <a:close/>
              </a:path>
            </a:pathLst>
          </a:custGeom>
          <a:noFill/>
          <a:ln w="19050" cap="flat">
            <a:solidFill>
              <a:schemeClr val="tx1"/>
            </a:solidFill>
            <a:prstDash val="solid"/>
            <a:miter/>
          </a:ln>
        </p:spPr>
        <p:txBody>
          <a:bodyPr rtlCol="0" anchor="ctr"/>
          <a:lstStyle/>
          <a:p>
            <a:endParaRPr lang="en-US"/>
          </a:p>
        </p:txBody>
      </p:sp>
    </p:spTree>
    <p:extLst>
      <p:ext uri="{BB962C8B-B14F-4D97-AF65-F5344CB8AC3E}">
        <p14:creationId xmlns:p14="http://schemas.microsoft.com/office/powerpoint/2010/main" val="31133593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6372A-4CF9-65B8-2518-CF069AF2818F}"/>
              </a:ext>
            </a:extLst>
          </p:cNvPr>
          <p:cNvSpPr>
            <a:spLocks noGrp="1"/>
          </p:cNvSpPr>
          <p:nvPr>
            <p:ph type="title"/>
          </p:nvPr>
        </p:nvSpPr>
        <p:spPr>
          <a:xfrm rot="16200000">
            <a:off x="-1580545" y="2604439"/>
            <a:ext cx="5624721" cy="1414131"/>
          </a:xfrm>
        </p:spPr>
        <p:txBody>
          <a:bodyPr/>
          <a:lstStyle/>
          <a:p>
            <a:pPr algn="ctr"/>
            <a:r>
              <a:rPr lang="en-US" dirty="0"/>
              <a:t>The maker</a:t>
            </a:r>
          </a:p>
        </p:txBody>
      </p:sp>
      <p:pic>
        <p:nvPicPr>
          <p:cNvPr id="4" name="Online Media 3" title="The Maker">
            <a:hlinkClick r:id="" action="ppaction://media"/>
            <a:extLst>
              <a:ext uri="{FF2B5EF4-FFF2-40B4-BE49-F238E27FC236}">
                <a16:creationId xmlns:a16="http://schemas.microsoft.com/office/drawing/2014/main" id="{A52B700D-D7F0-D958-5466-3D9FDA6D7836}"/>
              </a:ext>
            </a:extLst>
          </p:cNvPr>
          <p:cNvPicPr>
            <a:picLocks noGrp="1" noRot="1" noChangeAspect="1"/>
          </p:cNvPicPr>
          <p:nvPr>
            <p:ph idx="1"/>
            <a:videoFile r:link="rId1"/>
          </p:nvPr>
        </p:nvPicPr>
        <p:blipFill>
          <a:blip r:embed="rId4"/>
          <a:stretch>
            <a:fillRect/>
          </a:stretch>
        </p:blipFill>
        <p:spPr>
          <a:xfrm>
            <a:off x="2410262" y="763399"/>
            <a:ext cx="9008833" cy="5090297"/>
          </a:xfrm>
          <a:prstGeom prst="rect">
            <a:avLst/>
          </a:prstGeom>
        </p:spPr>
      </p:pic>
    </p:spTree>
    <p:extLst>
      <p:ext uri="{BB962C8B-B14F-4D97-AF65-F5344CB8AC3E}">
        <p14:creationId xmlns:p14="http://schemas.microsoft.com/office/powerpoint/2010/main" val="1629017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20DF01A-DAD0-4D16-BEDE-ED085CCC3B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0C9B196-1CB9-551B-8A86-479A1B0A47B6}"/>
              </a:ext>
            </a:extLst>
          </p:cNvPr>
          <p:cNvPicPr>
            <a:picLocks noChangeAspect="1"/>
          </p:cNvPicPr>
          <p:nvPr/>
        </p:nvPicPr>
        <p:blipFill rotWithShape="1">
          <a:blip r:embed="rId2"/>
          <a:srcRect l="7997" r="20918" b="2"/>
          <a:stretch/>
        </p:blipFill>
        <p:spPr>
          <a:xfrm>
            <a:off x="357120" y="391301"/>
            <a:ext cx="7228864" cy="5847184"/>
          </a:xfrm>
          <a:custGeom>
            <a:avLst/>
            <a:gdLst/>
            <a:ahLst/>
            <a:cxnLst/>
            <a:rect l="l" t="t" r="r" b="b"/>
            <a:pathLst>
              <a:path w="7503702" h="6405387">
                <a:moveTo>
                  <a:pt x="526155" y="35"/>
                </a:moveTo>
                <a:cubicBezTo>
                  <a:pt x="696890" y="424"/>
                  <a:pt x="910822" y="4062"/>
                  <a:pt x="1101865" y="9135"/>
                </a:cubicBezTo>
                <a:lnTo>
                  <a:pt x="6538681" y="39665"/>
                </a:lnTo>
                <a:lnTo>
                  <a:pt x="7503702" y="68449"/>
                </a:lnTo>
                <a:lnTo>
                  <a:pt x="7503702" y="6373015"/>
                </a:lnTo>
                <a:lnTo>
                  <a:pt x="7349407" y="6372590"/>
                </a:lnTo>
                <a:cubicBezTo>
                  <a:pt x="5503660" y="6369608"/>
                  <a:pt x="2945004" y="6405387"/>
                  <a:pt x="1220576" y="6405387"/>
                </a:cubicBezTo>
                <a:cubicBezTo>
                  <a:pt x="732036" y="6374856"/>
                  <a:pt x="383078" y="6405388"/>
                  <a:pt x="48079" y="6374856"/>
                </a:cubicBezTo>
                <a:cubicBezTo>
                  <a:pt x="-54281" y="4308922"/>
                  <a:pt x="24815" y="1433916"/>
                  <a:pt x="117871" y="131259"/>
                </a:cubicBezTo>
                <a:cubicBezTo>
                  <a:pt x="125872" y="-28778"/>
                  <a:pt x="119241" y="23587"/>
                  <a:pt x="279761" y="3233"/>
                </a:cubicBezTo>
                <a:cubicBezTo>
                  <a:pt x="336825" y="737"/>
                  <a:pt x="423715" y="-199"/>
                  <a:pt x="526155" y="35"/>
                </a:cubicBezTo>
                <a:close/>
              </a:path>
            </a:pathLst>
          </a:custGeom>
        </p:spPr>
      </p:pic>
      <p:sp>
        <p:nvSpPr>
          <p:cNvPr id="12" name="Freeform: Shape 11">
            <a:extLst>
              <a:ext uri="{FF2B5EF4-FFF2-40B4-BE49-F238E27FC236}">
                <a16:creationId xmlns:a16="http://schemas.microsoft.com/office/drawing/2014/main" id="{99B7B539-E79B-44C5-8319-9CE01F87F4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57119" y="391300"/>
            <a:ext cx="7228863" cy="5847183"/>
          </a:xfrm>
          <a:custGeom>
            <a:avLst/>
            <a:gdLst>
              <a:gd name="connsiteX0" fmla="*/ 7142118 w 7680682"/>
              <a:gd name="connsiteY0" fmla="*/ 6405352 h 6405386"/>
              <a:gd name="connsiteX1" fmla="*/ 6552830 w 7680682"/>
              <a:gd name="connsiteY1" fmla="*/ 6396252 h 6405386"/>
              <a:gd name="connsiteX2" fmla="*/ 987782 w 7680682"/>
              <a:gd name="connsiteY2" fmla="*/ 6365722 h 6405386"/>
              <a:gd name="connsiteX3" fmla="*/ 0 w 7680682"/>
              <a:gd name="connsiteY3" fmla="*/ 6336938 h 6405386"/>
              <a:gd name="connsiteX4" fmla="*/ 0 w 7680682"/>
              <a:gd name="connsiteY4" fmla="*/ 32372 h 6405386"/>
              <a:gd name="connsiteX5" fmla="*/ 157934 w 7680682"/>
              <a:gd name="connsiteY5" fmla="*/ 32797 h 6405386"/>
              <a:gd name="connsiteX6" fmla="*/ 6431319 w 7680682"/>
              <a:gd name="connsiteY6" fmla="*/ 0 h 6405386"/>
              <a:gd name="connsiteX7" fmla="*/ 7631470 w 7680682"/>
              <a:gd name="connsiteY7" fmla="*/ 30531 h 6405386"/>
              <a:gd name="connsiteX8" fmla="*/ 7560032 w 7680682"/>
              <a:gd name="connsiteY8" fmla="*/ 6274128 h 6405386"/>
              <a:gd name="connsiteX9" fmla="*/ 7394324 w 7680682"/>
              <a:gd name="connsiteY9" fmla="*/ 6402154 h 6405386"/>
              <a:gd name="connsiteX10" fmla="*/ 7142118 w 7680682"/>
              <a:gd name="connsiteY10" fmla="*/ 6405352 h 6405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80682" h="6405386">
                <a:moveTo>
                  <a:pt x="7142118" y="6405352"/>
                </a:moveTo>
                <a:cubicBezTo>
                  <a:pt x="6967357" y="6404963"/>
                  <a:pt x="6748379" y="6401325"/>
                  <a:pt x="6552830" y="6396252"/>
                </a:cubicBezTo>
                <a:lnTo>
                  <a:pt x="987782" y="6365722"/>
                </a:lnTo>
                <a:lnTo>
                  <a:pt x="0" y="6336938"/>
                </a:lnTo>
                <a:lnTo>
                  <a:pt x="0" y="32372"/>
                </a:lnTo>
                <a:lnTo>
                  <a:pt x="157934" y="32797"/>
                </a:lnTo>
                <a:cubicBezTo>
                  <a:pt x="2047215" y="35779"/>
                  <a:pt x="4666218" y="0"/>
                  <a:pt x="6431319" y="0"/>
                </a:cubicBezTo>
                <a:cubicBezTo>
                  <a:pt x="6931382" y="30531"/>
                  <a:pt x="7288570" y="-1"/>
                  <a:pt x="7631470" y="30531"/>
                </a:cubicBezTo>
                <a:cubicBezTo>
                  <a:pt x="7736245" y="2096465"/>
                  <a:pt x="7655283" y="4971471"/>
                  <a:pt x="7560032" y="6274128"/>
                </a:cubicBezTo>
                <a:cubicBezTo>
                  <a:pt x="7551842" y="6434165"/>
                  <a:pt x="7558630" y="6381800"/>
                  <a:pt x="7394324" y="6402154"/>
                </a:cubicBezTo>
                <a:cubicBezTo>
                  <a:pt x="7335914" y="6404650"/>
                  <a:pt x="7246975" y="6405586"/>
                  <a:pt x="7142118" y="6405352"/>
                </a:cubicBez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1979858C-A26E-4B53-9728-5EC82E0E9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92712" flipH="1">
            <a:off x="6869718" y="475165"/>
            <a:ext cx="4895008" cy="5648873"/>
          </a:xfrm>
          <a:custGeom>
            <a:avLst/>
            <a:gdLst>
              <a:gd name="connsiteX0" fmla="*/ 1687022 w 4877237"/>
              <a:gd name="connsiteY0" fmla="*/ 50 h 5641553"/>
              <a:gd name="connsiteX1" fmla="*/ 3319184 w 4877237"/>
              <a:gd name="connsiteY1" fmla="*/ 163045 h 5641553"/>
              <a:gd name="connsiteX2" fmla="*/ 4549251 w 4877237"/>
              <a:gd name="connsiteY2" fmla="*/ 744232 h 5641553"/>
              <a:gd name="connsiteX3" fmla="*/ 4808645 w 4877237"/>
              <a:gd name="connsiteY3" fmla="*/ 1661203 h 5641553"/>
              <a:gd name="connsiteX4" fmla="*/ 4706820 w 4877237"/>
              <a:gd name="connsiteY4" fmla="*/ 4241530 h 5641553"/>
              <a:gd name="connsiteX5" fmla="*/ 3928223 w 4877237"/>
              <a:gd name="connsiteY5" fmla="*/ 5181317 h 5641553"/>
              <a:gd name="connsiteX6" fmla="*/ 3872846 w 4877237"/>
              <a:gd name="connsiteY6" fmla="*/ 5198795 h 5641553"/>
              <a:gd name="connsiteX7" fmla="*/ 3581829 w 4877237"/>
              <a:gd name="connsiteY7" fmla="*/ 5221985 h 5641553"/>
              <a:gd name="connsiteX8" fmla="*/ 3570634 w 4877237"/>
              <a:gd name="connsiteY8" fmla="*/ 5225757 h 5641553"/>
              <a:gd name="connsiteX9" fmla="*/ 3515258 w 4877237"/>
              <a:gd name="connsiteY9" fmla="*/ 5243754 h 5641553"/>
              <a:gd name="connsiteX10" fmla="*/ 3510127 w 4877237"/>
              <a:gd name="connsiteY10" fmla="*/ 5288400 h 5641553"/>
              <a:gd name="connsiteX11" fmla="*/ 3658238 w 4877237"/>
              <a:gd name="connsiteY11" fmla="*/ 5641549 h 5641553"/>
              <a:gd name="connsiteX12" fmla="*/ 2845674 w 4877237"/>
              <a:gd name="connsiteY12" fmla="*/ 5290843 h 5641553"/>
              <a:gd name="connsiteX13" fmla="*/ 2820308 w 4877237"/>
              <a:gd name="connsiteY13" fmla="*/ 5261823 h 5641553"/>
              <a:gd name="connsiteX14" fmla="*/ 2722542 w 4877237"/>
              <a:gd name="connsiteY14" fmla="*/ 5265294 h 5641553"/>
              <a:gd name="connsiteX15" fmla="*/ 1770504 w 4877237"/>
              <a:gd name="connsiteY15" fmla="*/ 5261011 h 5641553"/>
              <a:gd name="connsiteX16" fmla="*/ 815940 w 4877237"/>
              <a:gd name="connsiteY16" fmla="*/ 5009663 h 5641553"/>
              <a:gd name="connsiteX17" fmla="*/ 117267 w 4877237"/>
              <a:gd name="connsiteY17" fmla="*/ 3779919 h 5641553"/>
              <a:gd name="connsiteX18" fmla="*/ 1702 w 4877237"/>
              <a:gd name="connsiteY18" fmla="*/ 1784971 h 5641553"/>
              <a:gd name="connsiteX19" fmla="*/ 336804 w 4877237"/>
              <a:gd name="connsiteY19" fmla="*/ 369690 h 5641553"/>
              <a:gd name="connsiteX20" fmla="*/ 1687022 w 4877237"/>
              <a:gd name="connsiteY20" fmla="*/ 50 h 5641553"/>
              <a:gd name="connsiteX0" fmla="*/ 1687022 w 4877237"/>
              <a:gd name="connsiteY0" fmla="*/ 50 h 5641553"/>
              <a:gd name="connsiteX1" fmla="*/ 3319184 w 4877237"/>
              <a:gd name="connsiteY1" fmla="*/ 163045 h 5641553"/>
              <a:gd name="connsiteX2" fmla="*/ 4549251 w 4877237"/>
              <a:gd name="connsiteY2" fmla="*/ 744232 h 5641553"/>
              <a:gd name="connsiteX3" fmla="*/ 4808645 w 4877237"/>
              <a:gd name="connsiteY3" fmla="*/ 1661203 h 5641553"/>
              <a:gd name="connsiteX4" fmla="*/ 4706820 w 4877237"/>
              <a:gd name="connsiteY4" fmla="*/ 4241530 h 5641553"/>
              <a:gd name="connsiteX5" fmla="*/ 3928223 w 4877237"/>
              <a:gd name="connsiteY5" fmla="*/ 5181317 h 5641553"/>
              <a:gd name="connsiteX6" fmla="*/ 3872846 w 4877237"/>
              <a:gd name="connsiteY6" fmla="*/ 5198795 h 5641553"/>
              <a:gd name="connsiteX7" fmla="*/ 3581829 w 4877237"/>
              <a:gd name="connsiteY7" fmla="*/ 5221985 h 5641553"/>
              <a:gd name="connsiteX8" fmla="*/ 3515258 w 4877237"/>
              <a:gd name="connsiteY8" fmla="*/ 5243754 h 5641553"/>
              <a:gd name="connsiteX9" fmla="*/ 3510127 w 4877237"/>
              <a:gd name="connsiteY9" fmla="*/ 5288400 h 5641553"/>
              <a:gd name="connsiteX10" fmla="*/ 3658238 w 4877237"/>
              <a:gd name="connsiteY10" fmla="*/ 5641549 h 5641553"/>
              <a:gd name="connsiteX11" fmla="*/ 2845674 w 4877237"/>
              <a:gd name="connsiteY11" fmla="*/ 5290843 h 5641553"/>
              <a:gd name="connsiteX12" fmla="*/ 2820308 w 4877237"/>
              <a:gd name="connsiteY12" fmla="*/ 5261823 h 5641553"/>
              <a:gd name="connsiteX13" fmla="*/ 2722542 w 4877237"/>
              <a:gd name="connsiteY13" fmla="*/ 5265294 h 5641553"/>
              <a:gd name="connsiteX14" fmla="*/ 1770504 w 4877237"/>
              <a:gd name="connsiteY14" fmla="*/ 5261011 h 5641553"/>
              <a:gd name="connsiteX15" fmla="*/ 815940 w 4877237"/>
              <a:gd name="connsiteY15" fmla="*/ 5009663 h 5641553"/>
              <a:gd name="connsiteX16" fmla="*/ 117267 w 4877237"/>
              <a:gd name="connsiteY16" fmla="*/ 3779919 h 5641553"/>
              <a:gd name="connsiteX17" fmla="*/ 1702 w 4877237"/>
              <a:gd name="connsiteY17" fmla="*/ 1784971 h 5641553"/>
              <a:gd name="connsiteX18" fmla="*/ 336804 w 4877237"/>
              <a:gd name="connsiteY18" fmla="*/ 369690 h 5641553"/>
              <a:gd name="connsiteX19" fmla="*/ 1687022 w 4877237"/>
              <a:gd name="connsiteY19" fmla="*/ 50 h 5641553"/>
              <a:gd name="connsiteX0" fmla="*/ 1687022 w 4877237"/>
              <a:gd name="connsiteY0" fmla="*/ 50 h 5641553"/>
              <a:gd name="connsiteX1" fmla="*/ 3319184 w 4877237"/>
              <a:gd name="connsiteY1" fmla="*/ 163045 h 5641553"/>
              <a:gd name="connsiteX2" fmla="*/ 4549251 w 4877237"/>
              <a:gd name="connsiteY2" fmla="*/ 744232 h 5641553"/>
              <a:gd name="connsiteX3" fmla="*/ 4808645 w 4877237"/>
              <a:gd name="connsiteY3" fmla="*/ 1661203 h 5641553"/>
              <a:gd name="connsiteX4" fmla="*/ 4706820 w 4877237"/>
              <a:gd name="connsiteY4" fmla="*/ 4241530 h 5641553"/>
              <a:gd name="connsiteX5" fmla="*/ 3928223 w 4877237"/>
              <a:gd name="connsiteY5" fmla="*/ 5181317 h 5641553"/>
              <a:gd name="connsiteX6" fmla="*/ 3872846 w 4877237"/>
              <a:gd name="connsiteY6" fmla="*/ 5198795 h 5641553"/>
              <a:gd name="connsiteX7" fmla="*/ 3515258 w 4877237"/>
              <a:gd name="connsiteY7" fmla="*/ 5243754 h 5641553"/>
              <a:gd name="connsiteX8" fmla="*/ 3510127 w 4877237"/>
              <a:gd name="connsiteY8" fmla="*/ 5288400 h 5641553"/>
              <a:gd name="connsiteX9" fmla="*/ 3658238 w 4877237"/>
              <a:gd name="connsiteY9" fmla="*/ 5641549 h 5641553"/>
              <a:gd name="connsiteX10" fmla="*/ 2845674 w 4877237"/>
              <a:gd name="connsiteY10" fmla="*/ 5290843 h 5641553"/>
              <a:gd name="connsiteX11" fmla="*/ 2820308 w 4877237"/>
              <a:gd name="connsiteY11" fmla="*/ 5261823 h 5641553"/>
              <a:gd name="connsiteX12" fmla="*/ 2722542 w 4877237"/>
              <a:gd name="connsiteY12" fmla="*/ 5265294 h 5641553"/>
              <a:gd name="connsiteX13" fmla="*/ 1770504 w 4877237"/>
              <a:gd name="connsiteY13" fmla="*/ 5261011 h 5641553"/>
              <a:gd name="connsiteX14" fmla="*/ 815940 w 4877237"/>
              <a:gd name="connsiteY14" fmla="*/ 5009663 h 5641553"/>
              <a:gd name="connsiteX15" fmla="*/ 117267 w 4877237"/>
              <a:gd name="connsiteY15" fmla="*/ 3779919 h 5641553"/>
              <a:gd name="connsiteX16" fmla="*/ 1702 w 4877237"/>
              <a:gd name="connsiteY16" fmla="*/ 1784971 h 5641553"/>
              <a:gd name="connsiteX17" fmla="*/ 336804 w 4877237"/>
              <a:gd name="connsiteY17" fmla="*/ 369690 h 5641553"/>
              <a:gd name="connsiteX18" fmla="*/ 1687022 w 4877237"/>
              <a:gd name="connsiteY18" fmla="*/ 50 h 5641553"/>
              <a:gd name="connsiteX0" fmla="*/ 1687022 w 4877237"/>
              <a:gd name="connsiteY0" fmla="*/ 50 h 5641553"/>
              <a:gd name="connsiteX1" fmla="*/ 3319184 w 4877237"/>
              <a:gd name="connsiteY1" fmla="*/ 163045 h 5641553"/>
              <a:gd name="connsiteX2" fmla="*/ 4549251 w 4877237"/>
              <a:gd name="connsiteY2" fmla="*/ 744232 h 5641553"/>
              <a:gd name="connsiteX3" fmla="*/ 4808645 w 4877237"/>
              <a:gd name="connsiteY3" fmla="*/ 1661203 h 5641553"/>
              <a:gd name="connsiteX4" fmla="*/ 4706820 w 4877237"/>
              <a:gd name="connsiteY4" fmla="*/ 4241530 h 5641553"/>
              <a:gd name="connsiteX5" fmla="*/ 3928223 w 4877237"/>
              <a:gd name="connsiteY5" fmla="*/ 5181317 h 5641553"/>
              <a:gd name="connsiteX6" fmla="*/ 3515258 w 4877237"/>
              <a:gd name="connsiteY6" fmla="*/ 5243754 h 5641553"/>
              <a:gd name="connsiteX7" fmla="*/ 3510127 w 4877237"/>
              <a:gd name="connsiteY7" fmla="*/ 5288400 h 5641553"/>
              <a:gd name="connsiteX8" fmla="*/ 3658238 w 4877237"/>
              <a:gd name="connsiteY8" fmla="*/ 5641549 h 5641553"/>
              <a:gd name="connsiteX9" fmla="*/ 2845674 w 4877237"/>
              <a:gd name="connsiteY9" fmla="*/ 5290843 h 5641553"/>
              <a:gd name="connsiteX10" fmla="*/ 2820308 w 4877237"/>
              <a:gd name="connsiteY10" fmla="*/ 5261823 h 5641553"/>
              <a:gd name="connsiteX11" fmla="*/ 2722542 w 4877237"/>
              <a:gd name="connsiteY11" fmla="*/ 5265294 h 5641553"/>
              <a:gd name="connsiteX12" fmla="*/ 1770504 w 4877237"/>
              <a:gd name="connsiteY12" fmla="*/ 5261011 h 5641553"/>
              <a:gd name="connsiteX13" fmla="*/ 815940 w 4877237"/>
              <a:gd name="connsiteY13" fmla="*/ 5009663 h 5641553"/>
              <a:gd name="connsiteX14" fmla="*/ 117267 w 4877237"/>
              <a:gd name="connsiteY14" fmla="*/ 3779919 h 5641553"/>
              <a:gd name="connsiteX15" fmla="*/ 1702 w 4877237"/>
              <a:gd name="connsiteY15" fmla="*/ 1784971 h 5641553"/>
              <a:gd name="connsiteX16" fmla="*/ 336804 w 4877237"/>
              <a:gd name="connsiteY16" fmla="*/ 369690 h 5641553"/>
              <a:gd name="connsiteX17" fmla="*/ 1687022 w 4877237"/>
              <a:gd name="connsiteY17" fmla="*/ 50 h 5641553"/>
              <a:gd name="connsiteX0" fmla="*/ 1686519 w 4876734"/>
              <a:gd name="connsiteY0" fmla="*/ 7370 h 5648873"/>
              <a:gd name="connsiteX1" fmla="*/ 3318681 w 4876734"/>
              <a:gd name="connsiteY1" fmla="*/ 170365 h 5648873"/>
              <a:gd name="connsiteX2" fmla="*/ 4548748 w 4876734"/>
              <a:gd name="connsiteY2" fmla="*/ 751552 h 5648873"/>
              <a:gd name="connsiteX3" fmla="*/ 4808142 w 4876734"/>
              <a:gd name="connsiteY3" fmla="*/ 1668523 h 5648873"/>
              <a:gd name="connsiteX4" fmla="*/ 4706317 w 4876734"/>
              <a:gd name="connsiteY4" fmla="*/ 4248850 h 5648873"/>
              <a:gd name="connsiteX5" fmla="*/ 3927720 w 4876734"/>
              <a:gd name="connsiteY5" fmla="*/ 5188637 h 5648873"/>
              <a:gd name="connsiteX6" fmla="*/ 3514755 w 4876734"/>
              <a:gd name="connsiteY6" fmla="*/ 5251074 h 5648873"/>
              <a:gd name="connsiteX7" fmla="*/ 3509624 w 4876734"/>
              <a:gd name="connsiteY7" fmla="*/ 5295720 h 5648873"/>
              <a:gd name="connsiteX8" fmla="*/ 3657735 w 4876734"/>
              <a:gd name="connsiteY8" fmla="*/ 5648869 h 5648873"/>
              <a:gd name="connsiteX9" fmla="*/ 2845171 w 4876734"/>
              <a:gd name="connsiteY9" fmla="*/ 5298163 h 5648873"/>
              <a:gd name="connsiteX10" fmla="*/ 2819805 w 4876734"/>
              <a:gd name="connsiteY10" fmla="*/ 5269143 h 5648873"/>
              <a:gd name="connsiteX11" fmla="*/ 2722039 w 4876734"/>
              <a:gd name="connsiteY11" fmla="*/ 5272614 h 5648873"/>
              <a:gd name="connsiteX12" fmla="*/ 1770001 w 4876734"/>
              <a:gd name="connsiteY12" fmla="*/ 5268331 h 5648873"/>
              <a:gd name="connsiteX13" fmla="*/ 815437 w 4876734"/>
              <a:gd name="connsiteY13" fmla="*/ 5016983 h 5648873"/>
              <a:gd name="connsiteX14" fmla="*/ 116764 w 4876734"/>
              <a:gd name="connsiteY14" fmla="*/ 3787239 h 5648873"/>
              <a:gd name="connsiteX15" fmla="*/ 1199 w 4876734"/>
              <a:gd name="connsiteY15" fmla="*/ 1792291 h 5648873"/>
              <a:gd name="connsiteX16" fmla="*/ 445748 w 4876734"/>
              <a:gd name="connsiteY16" fmla="*/ 411323 h 5648873"/>
              <a:gd name="connsiteX17" fmla="*/ 1686519 w 4876734"/>
              <a:gd name="connsiteY17" fmla="*/ 7370 h 5648873"/>
              <a:gd name="connsiteX0" fmla="*/ 1686519 w 4876734"/>
              <a:gd name="connsiteY0" fmla="*/ 7370 h 5648873"/>
              <a:gd name="connsiteX1" fmla="*/ 3318681 w 4876734"/>
              <a:gd name="connsiteY1" fmla="*/ 170365 h 5648873"/>
              <a:gd name="connsiteX2" fmla="*/ 4548748 w 4876734"/>
              <a:gd name="connsiteY2" fmla="*/ 751552 h 5648873"/>
              <a:gd name="connsiteX3" fmla="*/ 4808142 w 4876734"/>
              <a:gd name="connsiteY3" fmla="*/ 1668523 h 5648873"/>
              <a:gd name="connsiteX4" fmla="*/ 4706317 w 4876734"/>
              <a:gd name="connsiteY4" fmla="*/ 4248850 h 5648873"/>
              <a:gd name="connsiteX5" fmla="*/ 3927720 w 4876734"/>
              <a:gd name="connsiteY5" fmla="*/ 5188637 h 5648873"/>
              <a:gd name="connsiteX6" fmla="*/ 3514755 w 4876734"/>
              <a:gd name="connsiteY6" fmla="*/ 5251074 h 5648873"/>
              <a:gd name="connsiteX7" fmla="*/ 3509624 w 4876734"/>
              <a:gd name="connsiteY7" fmla="*/ 5295720 h 5648873"/>
              <a:gd name="connsiteX8" fmla="*/ 3657735 w 4876734"/>
              <a:gd name="connsiteY8" fmla="*/ 5648869 h 5648873"/>
              <a:gd name="connsiteX9" fmla="*/ 2845171 w 4876734"/>
              <a:gd name="connsiteY9" fmla="*/ 5298163 h 5648873"/>
              <a:gd name="connsiteX10" fmla="*/ 2819805 w 4876734"/>
              <a:gd name="connsiteY10" fmla="*/ 5269143 h 5648873"/>
              <a:gd name="connsiteX11" fmla="*/ 2722039 w 4876734"/>
              <a:gd name="connsiteY11" fmla="*/ 5272614 h 5648873"/>
              <a:gd name="connsiteX12" fmla="*/ 1770001 w 4876734"/>
              <a:gd name="connsiteY12" fmla="*/ 5268331 h 5648873"/>
              <a:gd name="connsiteX13" fmla="*/ 815437 w 4876734"/>
              <a:gd name="connsiteY13" fmla="*/ 5016983 h 5648873"/>
              <a:gd name="connsiteX14" fmla="*/ 91972 w 4876734"/>
              <a:gd name="connsiteY14" fmla="*/ 3785123 h 5648873"/>
              <a:gd name="connsiteX15" fmla="*/ 1199 w 4876734"/>
              <a:gd name="connsiteY15" fmla="*/ 1792291 h 5648873"/>
              <a:gd name="connsiteX16" fmla="*/ 445748 w 4876734"/>
              <a:gd name="connsiteY16" fmla="*/ 411323 h 5648873"/>
              <a:gd name="connsiteX17" fmla="*/ 1686519 w 4876734"/>
              <a:gd name="connsiteY17" fmla="*/ 7370 h 5648873"/>
              <a:gd name="connsiteX0" fmla="*/ 1686519 w 4876734"/>
              <a:gd name="connsiteY0" fmla="*/ 7370 h 5648873"/>
              <a:gd name="connsiteX1" fmla="*/ 3318681 w 4876734"/>
              <a:gd name="connsiteY1" fmla="*/ 170365 h 5648873"/>
              <a:gd name="connsiteX2" fmla="*/ 4548748 w 4876734"/>
              <a:gd name="connsiteY2" fmla="*/ 751552 h 5648873"/>
              <a:gd name="connsiteX3" fmla="*/ 4808142 w 4876734"/>
              <a:gd name="connsiteY3" fmla="*/ 1668523 h 5648873"/>
              <a:gd name="connsiteX4" fmla="*/ 4706317 w 4876734"/>
              <a:gd name="connsiteY4" fmla="*/ 4248850 h 5648873"/>
              <a:gd name="connsiteX5" fmla="*/ 3927720 w 4876734"/>
              <a:gd name="connsiteY5" fmla="*/ 5188637 h 5648873"/>
              <a:gd name="connsiteX6" fmla="*/ 3514755 w 4876734"/>
              <a:gd name="connsiteY6" fmla="*/ 5251074 h 5648873"/>
              <a:gd name="connsiteX7" fmla="*/ 3509624 w 4876734"/>
              <a:gd name="connsiteY7" fmla="*/ 5295720 h 5648873"/>
              <a:gd name="connsiteX8" fmla="*/ 3657735 w 4876734"/>
              <a:gd name="connsiteY8" fmla="*/ 5648869 h 5648873"/>
              <a:gd name="connsiteX9" fmla="*/ 2845171 w 4876734"/>
              <a:gd name="connsiteY9" fmla="*/ 5298163 h 5648873"/>
              <a:gd name="connsiteX10" fmla="*/ 2819805 w 4876734"/>
              <a:gd name="connsiteY10" fmla="*/ 5269143 h 5648873"/>
              <a:gd name="connsiteX11" fmla="*/ 2722039 w 4876734"/>
              <a:gd name="connsiteY11" fmla="*/ 5272614 h 5648873"/>
              <a:gd name="connsiteX12" fmla="*/ 1770001 w 4876734"/>
              <a:gd name="connsiteY12" fmla="*/ 5268331 h 5648873"/>
              <a:gd name="connsiteX13" fmla="*/ 815437 w 4876734"/>
              <a:gd name="connsiteY13" fmla="*/ 5016983 h 5648873"/>
              <a:gd name="connsiteX14" fmla="*/ 91972 w 4876734"/>
              <a:gd name="connsiteY14" fmla="*/ 3785123 h 5648873"/>
              <a:gd name="connsiteX15" fmla="*/ 1199 w 4876734"/>
              <a:gd name="connsiteY15" fmla="*/ 1792291 h 5648873"/>
              <a:gd name="connsiteX16" fmla="*/ 445748 w 4876734"/>
              <a:gd name="connsiteY16" fmla="*/ 411323 h 5648873"/>
              <a:gd name="connsiteX17" fmla="*/ 1686519 w 4876734"/>
              <a:gd name="connsiteY17" fmla="*/ 7370 h 5648873"/>
              <a:gd name="connsiteX0" fmla="*/ 1686519 w 4876734"/>
              <a:gd name="connsiteY0" fmla="*/ 7370 h 5648873"/>
              <a:gd name="connsiteX1" fmla="*/ 3318681 w 4876734"/>
              <a:gd name="connsiteY1" fmla="*/ 170365 h 5648873"/>
              <a:gd name="connsiteX2" fmla="*/ 4548748 w 4876734"/>
              <a:gd name="connsiteY2" fmla="*/ 751552 h 5648873"/>
              <a:gd name="connsiteX3" fmla="*/ 4808142 w 4876734"/>
              <a:gd name="connsiteY3" fmla="*/ 1668523 h 5648873"/>
              <a:gd name="connsiteX4" fmla="*/ 4706317 w 4876734"/>
              <a:gd name="connsiteY4" fmla="*/ 4248850 h 5648873"/>
              <a:gd name="connsiteX5" fmla="*/ 3927720 w 4876734"/>
              <a:gd name="connsiteY5" fmla="*/ 5188637 h 5648873"/>
              <a:gd name="connsiteX6" fmla="*/ 3514755 w 4876734"/>
              <a:gd name="connsiteY6" fmla="*/ 5251074 h 5648873"/>
              <a:gd name="connsiteX7" fmla="*/ 3509624 w 4876734"/>
              <a:gd name="connsiteY7" fmla="*/ 5295720 h 5648873"/>
              <a:gd name="connsiteX8" fmla="*/ 3657735 w 4876734"/>
              <a:gd name="connsiteY8" fmla="*/ 5648869 h 5648873"/>
              <a:gd name="connsiteX9" fmla="*/ 2845171 w 4876734"/>
              <a:gd name="connsiteY9" fmla="*/ 5298163 h 5648873"/>
              <a:gd name="connsiteX10" fmla="*/ 2819805 w 4876734"/>
              <a:gd name="connsiteY10" fmla="*/ 5269143 h 5648873"/>
              <a:gd name="connsiteX11" fmla="*/ 2722039 w 4876734"/>
              <a:gd name="connsiteY11" fmla="*/ 5272614 h 5648873"/>
              <a:gd name="connsiteX12" fmla="*/ 1770001 w 4876734"/>
              <a:gd name="connsiteY12" fmla="*/ 5268331 h 5648873"/>
              <a:gd name="connsiteX13" fmla="*/ 815437 w 4876734"/>
              <a:gd name="connsiteY13" fmla="*/ 5016983 h 5648873"/>
              <a:gd name="connsiteX14" fmla="*/ 91972 w 4876734"/>
              <a:gd name="connsiteY14" fmla="*/ 3785123 h 5648873"/>
              <a:gd name="connsiteX15" fmla="*/ 1199 w 4876734"/>
              <a:gd name="connsiteY15" fmla="*/ 1792291 h 5648873"/>
              <a:gd name="connsiteX16" fmla="*/ 445748 w 4876734"/>
              <a:gd name="connsiteY16" fmla="*/ 411323 h 5648873"/>
              <a:gd name="connsiteX17" fmla="*/ 1686519 w 4876734"/>
              <a:gd name="connsiteY17" fmla="*/ 7370 h 5648873"/>
              <a:gd name="connsiteX0" fmla="*/ 1686519 w 4876734"/>
              <a:gd name="connsiteY0" fmla="*/ 7370 h 5648873"/>
              <a:gd name="connsiteX1" fmla="*/ 3318681 w 4876734"/>
              <a:gd name="connsiteY1" fmla="*/ 170365 h 5648873"/>
              <a:gd name="connsiteX2" fmla="*/ 4548748 w 4876734"/>
              <a:gd name="connsiteY2" fmla="*/ 751552 h 5648873"/>
              <a:gd name="connsiteX3" fmla="*/ 4808142 w 4876734"/>
              <a:gd name="connsiteY3" fmla="*/ 1668523 h 5648873"/>
              <a:gd name="connsiteX4" fmla="*/ 4706317 w 4876734"/>
              <a:gd name="connsiteY4" fmla="*/ 4248850 h 5648873"/>
              <a:gd name="connsiteX5" fmla="*/ 3927720 w 4876734"/>
              <a:gd name="connsiteY5" fmla="*/ 5188637 h 5648873"/>
              <a:gd name="connsiteX6" fmla="*/ 3514755 w 4876734"/>
              <a:gd name="connsiteY6" fmla="*/ 5251074 h 5648873"/>
              <a:gd name="connsiteX7" fmla="*/ 3509624 w 4876734"/>
              <a:gd name="connsiteY7" fmla="*/ 5295720 h 5648873"/>
              <a:gd name="connsiteX8" fmla="*/ 3657735 w 4876734"/>
              <a:gd name="connsiteY8" fmla="*/ 5648869 h 5648873"/>
              <a:gd name="connsiteX9" fmla="*/ 2845171 w 4876734"/>
              <a:gd name="connsiteY9" fmla="*/ 5298163 h 5648873"/>
              <a:gd name="connsiteX10" fmla="*/ 2819805 w 4876734"/>
              <a:gd name="connsiteY10" fmla="*/ 5269143 h 5648873"/>
              <a:gd name="connsiteX11" fmla="*/ 1770001 w 4876734"/>
              <a:gd name="connsiteY11" fmla="*/ 5268331 h 5648873"/>
              <a:gd name="connsiteX12" fmla="*/ 815437 w 4876734"/>
              <a:gd name="connsiteY12" fmla="*/ 5016983 h 5648873"/>
              <a:gd name="connsiteX13" fmla="*/ 91972 w 4876734"/>
              <a:gd name="connsiteY13" fmla="*/ 3785123 h 5648873"/>
              <a:gd name="connsiteX14" fmla="*/ 1199 w 4876734"/>
              <a:gd name="connsiteY14" fmla="*/ 1792291 h 5648873"/>
              <a:gd name="connsiteX15" fmla="*/ 445748 w 4876734"/>
              <a:gd name="connsiteY15" fmla="*/ 411323 h 5648873"/>
              <a:gd name="connsiteX16" fmla="*/ 1686519 w 4876734"/>
              <a:gd name="connsiteY16" fmla="*/ 7370 h 5648873"/>
              <a:gd name="connsiteX0" fmla="*/ 1686519 w 4876734"/>
              <a:gd name="connsiteY0" fmla="*/ 7370 h 5648873"/>
              <a:gd name="connsiteX1" fmla="*/ 3318681 w 4876734"/>
              <a:gd name="connsiteY1" fmla="*/ 170365 h 5648873"/>
              <a:gd name="connsiteX2" fmla="*/ 4548748 w 4876734"/>
              <a:gd name="connsiteY2" fmla="*/ 751552 h 5648873"/>
              <a:gd name="connsiteX3" fmla="*/ 4808142 w 4876734"/>
              <a:gd name="connsiteY3" fmla="*/ 1668523 h 5648873"/>
              <a:gd name="connsiteX4" fmla="*/ 4706317 w 4876734"/>
              <a:gd name="connsiteY4" fmla="*/ 4248850 h 5648873"/>
              <a:gd name="connsiteX5" fmla="*/ 3927720 w 4876734"/>
              <a:gd name="connsiteY5" fmla="*/ 5188637 h 5648873"/>
              <a:gd name="connsiteX6" fmla="*/ 3514755 w 4876734"/>
              <a:gd name="connsiteY6" fmla="*/ 5251074 h 5648873"/>
              <a:gd name="connsiteX7" fmla="*/ 3509624 w 4876734"/>
              <a:gd name="connsiteY7" fmla="*/ 5295720 h 5648873"/>
              <a:gd name="connsiteX8" fmla="*/ 3657735 w 4876734"/>
              <a:gd name="connsiteY8" fmla="*/ 5648869 h 5648873"/>
              <a:gd name="connsiteX9" fmla="*/ 2845171 w 4876734"/>
              <a:gd name="connsiteY9" fmla="*/ 5298163 h 5648873"/>
              <a:gd name="connsiteX10" fmla="*/ 2819805 w 4876734"/>
              <a:gd name="connsiteY10" fmla="*/ 5269143 h 5648873"/>
              <a:gd name="connsiteX11" fmla="*/ 1868109 w 4876734"/>
              <a:gd name="connsiteY11" fmla="*/ 5289191 h 5648873"/>
              <a:gd name="connsiteX12" fmla="*/ 815437 w 4876734"/>
              <a:gd name="connsiteY12" fmla="*/ 5016983 h 5648873"/>
              <a:gd name="connsiteX13" fmla="*/ 91972 w 4876734"/>
              <a:gd name="connsiteY13" fmla="*/ 3785123 h 5648873"/>
              <a:gd name="connsiteX14" fmla="*/ 1199 w 4876734"/>
              <a:gd name="connsiteY14" fmla="*/ 1792291 h 5648873"/>
              <a:gd name="connsiteX15" fmla="*/ 445748 w 4876734"/>
              <a:gd name="connsiteY15" fmla="*/ 411323 h 5648873"/>
              <a:gd name="connsiteX16" fmla="*/ 1686519 w 4876734"/>
              <a:gd name="connsiteY16" fmla="*/ 7370 h 5648873"/>
              <a:gd name="connsiteX0" fmla="*/ 1686519 w 4876734"/>
              <a:gd name="connsiteY0" fmla="*/ 7370 h 5648873"/>
              <a:gd name="connsiteX1" fmla="*/ 3318681 w 4876734"/>
              <a:gd name="connsiteY1" fmla="*/ 170365 h 5648873"/>
              <a:gd name="connsiteX2" fmla="*/ 4548748 w 4876734"/>
              <a:gd name="connsiteY2" fmla="*/ 751552 h 5648873"/>
              <a:gd name="connsiteX3" fmla="*/ 4808142 w 4876734"/>
              <a:gd name="connsiteY3" fmla="*/ 1668523 h 5648873"/>
              <a:gd name="connsiteX4" fmla="*/ 4706317 w 4876734"/>
              <a:gd name="connsiteY4" fmla="*/ 4248850 h 5648873"/>
              <a:gd name="connsiteX5" fmla="*/ 3927720 w 4876734"/>
              <a:gd name="connsiteY5" fmla="*/ 5188637 h 5648873"/>
              <a:gd name="connsiteX6" fmla="*/ 3514755 w 4876734"/>
              <a:gd name="connsiteY6" fmla="*/ 5251074 h 5648873"/>
              <a:gd name="connsiteX7" fmla="*/ 3509624 w 4876734"/>
              <a:gd name="connsiteY7" fmla="*/ 5295720 h 5648873"/>
              <a:gd name="connsiteX8" fmla="*/ 3657735 w 4876734"/>
              <a:gd name="connsiteY8" fmla="*/ 5648869 h 5648873"/>
              <a:gd name="connsiteX9" fmla="*/ 2845171 w 4876734"/>
              <a:gd name="connsiteY9" fmla="*/ 5298163 h 5648873"/>
              <a:gd name="connsiteX10" fmla="*/ 2819805 w 4876734"/>
              <a:gd name="connsiteY10" fmla="*/ 5269143 h 5648873"/>
              <a:gd name="connsiteX11" fmla="*/ 1868109 w 4876734"/>
              <a:gd name="connsiteY11" fmla="*/ 5289191 h 5648873"/>
              <a:gd name="connsiteX12" fmla="*/ 808332 w 4876734"/>
              <a:gd name="connsiteY12" fmla="*/ 4953947 h 5648873"/>
              <a:gd name="connsiteX13" fmla="*/ 91972 w 4876734"/>
              <a:gd name="connsiteY13" fmla="*/ 3785123 h 5648873"/>
              <a:gd name="connsiteX14" fmla="*/ 1199 w 4876734"/>
              <a:gd name="connsiteY14" fmla="*/ 1792291 h 5648873"/>
              <a:gd name="connsiteX15" fmla="*/ 445748 w 4876734"/>
              <a:gd name="connsiteY15" fmla="*/ 411323 h 5648873"/>
              <a:gd name="connsiteX16" fmla="*/ 1686519 w 4876734"/>
              <a:gd name="connsiteY16" fmla="*/ 7370 h 5648873"/>
              <a:gd name="connsiteX0" fmla="*/ 1686519 w 4895008"/>
              <a:gd name="connsiteY0" fmla="*/ 7370 h 5648873"/>
              <a:gd name="connsiteX1" fmla="*/ 3318681 w 4895008"/>
              <a:gd name="connsiteY1" fmla="*/ 170365 h 5648873"/>
              <a:gd name="connsiteX2" fmla="*/ 4548748 w 4895008"/>
              <a:gd name="connsiteY2" fmla="*/ 751552 h 5648873"/>
              <a:gd name="connsiteX3" fmla="*/ 4808142 w 4895008"/>
              <a:gd name="connsiteY3" fmla="*/ 1668523 h 5648873"/>
              <a:gd name="connsiteX4" fmla="*/ 4706317 w 4895008"/>
              <a:gd name="connsiteY4" fmla="*/ 4248850 h 5648873"/>
              <a:gd name="connsiteX5" fmla="*/ 3514755 w 4895008"/>
              <a:gd name="connsiteY5" fmla="*/ 5251074 h 5648873"/>
              <a:gd name="connsiteX6" fmla="*/ 3509624 w 4895008"/>
              <a:gd name="connsiteY6" fmla="*/ 5295720 h 5648873"/>
              <a:gd name="connsiteX7" fmla="*/ 3657735 w 4895008"/>
              <a:gd name="connsiteY7" fmla="*/ 5648869 h 5648873"/>
              <a:gd name="connsiteX8" fmla="*/ 2845171 w 4895008"/>
              <a:gd name="connsiteY8" fmla="*/ 5298163 h 5648873"/>
              <a:gd name="connsiteX9" fmla="*/ 2819805 w 4895008"/>
              <a:gd name="connsiteY9" fmla="*/ 5269143 h 5648873"/>
              <a:gd name="connsiteX10" fmla="*/ 1868109 w 4895008"/>
              <a:gd name="connsiteY10" fmla="*/ 5289191 h 5648873"/>
              <a:gd name="connsiteX11" fmla="*/ 808332 w 4895008"/>
              <a:gd name="connsiteY11" fmla="*/ 4953947 h 5648873"/>
              <a:gd name="connsiteX12" fmla="*/ 91972 w 4895008"/>
              <a:gd name="connsiteY12" fmla="*/ 3785123 h 5648873"/>
              <a:gd name="connsiteX13" fmla="*/ 1199 w 4895008"/>
              <a:gd name="connsiteY13" fmla="*/ 1792291 h 5648873"/>
              <a:gd name="connsiteX14" fmla="*/ 445748 w 4895008"/>
              <a:gd name="connsiteY14" fmla="*/ 411323 h 5648873"/>
              <a:gd name="connsiteX15" fmla="*/ 1686519 w 4895008"/>
              <a:gd name="connsiteY15" fmla="*/ 7370 h 5648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95008" h="5648873">
                <a:moveTo>
                  <a:pt x="1686519" y="7370"/>
                </a:moveTo>
                <a:cubicBezTo>
                  <a:pt x="2165341" y="-32790"/>
                  <a:pt x="2948273" y="101042"/>
                  <a:pt x="3318681" y="170365"/>
                </a:cubicBezTo>
                <a:cubicBezTo>
                  <a:pt x="4323032" y="354108"/>
                  <a:pt x="4382005" y="411920"/>
                  <a:pt x="4548748" y="751552"/>
                </a:cubicBezTo>
                <a:cubicBezTo>
                  <a:pt x="4697049" y="1163453"/>
                  <a:pt x="4708493" y="1199701"/>
                  <a:pt x="4808142" y="1668523"/>
                </a:cubicBezTo>
                <a:cubicBezTo>
                  <a:pt x="4948374" y="2755090"/>
                  <a:pt x="4921881" y="3651758"/>
                  <a:pt x="4706317" y="4248850"/>
                </a:cubicBezTo>
                <a:cubicBezTo>
                  <a:pt x="4490753" y="4845942"/>
                  <a:pt x="3714204" y="5076596"/>
                  <a:pt x="3514755" y="5251074"/>
                </a:cubicBezTo>
                <a:lnTo>
                  <a:pt x="3509624" y="5295720"/>
                </a:lnTo>
                <a:cubicBezTo>
                  <a:pt x="3554663" y="5575558"/>
                  <a:pt x="3702470" y="5648392"/>
                  <a:pt x="3657735" y="5648869"/>
                </a:cubicBezTo>
                <a:cubicBezTo>
                  <a:pt x="3549823" y="5650021"/>
                  <a:pt x="3002334" y="5450329"/>
                  <a:pt x="2845171" y="5298163"/>
                </a:cubicBezTo>
                <a:lnTo>
                  <a:pt x="2819805" y="5269143"/>
                </a:lnTo>
                <a:cubicBezTo>
                  <a:pt x="2502573" y="5275826"/>
                  <a:pt x="2203354" y="5341724"/>
                  <a:pt x="1868109" y="5289191"/>
                </a:cubicBezTo>
                <a:cubicBezTo>
                  <a:pt x="1532864" y="5236658"/>
                  <a:pt x="1104355" y="5204625"/>
                  <a:pt x="808332" y="4953947"/>
                </a:cubicBezTo>
                <a:cubicBezTo>
                  <a:pt x="512309" y="4703269"/>
                  <a:pt x="308594" y="4469411"/>
                  <a:pt x="91972" y="3785123"/>
                </a:cubicBezTo>
                <a:cubicBezTo>
                  <a:pt x="-34378" y="3125130"/>
                  <a:pt x="8985" y="2549529"/>
                  <a:pt x="1199" y="1792291"/>
                </a:cubicBezTo>
                <a:cubicBezTo>
                  <a:pt x="-23043" y="890799"/>
                  <a:pt x="327087" y="612546"/>
                  <a:pt x="445748" y="411323"/>
                </a:cubicBezTo>
                <a:cubicBezTo>
                  <a:pt x="628194" y="125556"/>
                  <a:pt x="1207697" y="47530"/>
                  <a:pt x="1686519" y="7370"/>
                </a:cubicBezTo>
                <a:close/>
              </a:path>
            </a:pathLst>
          </a:cu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3F73B9C9-A160-4E92-89A0-667A53CD7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92712" flipH="1">
            <a:off x="6891488" y="428517"/>
            <a:ext cx="4895008" cy="5648873"/>
          </a:xfrm>
          <a:custGeom>
            <a:avLst/>
            <a:gdLst>
              <a:gd name="connsiteX0" fmla="*/ 1687022 w 4877237"/>
              <a:gd name="connsiteY0" fmla="*/ 50 h 5641553"/>
              <a:gd name="connsiteX1" fmla="*/ 3319184 w 4877237"/>
              <a:gd name="connsiteY1" fmla="*/ 163045 h 5641553"/>
              <a:gd name="connsiteX2" fmla="*/ 4549251 w 4877237"/>
              <a:gd name="connsiteY2" fmla="*/ 744232 h 5641553"/>
              <a:gd name="connsiteX3" fmla="*/ 4808645 w 4877237"/>
              <a:gd name="connsiteY3" fmla="*/ 1661203 h 5641553"/>
              <a:gd name="connsiteX4" fmla="*/ 4706820 w 4877237"/>
              <a:gd name="connsiteY4" fmla="*/ 4241530 h 5641553"/>
              <a:gd name="connsiteX5" fmla="*/ 3928223 w 4877237"/>
              <a:gd name="connsiteY5" fmla="*/ 5181317 h 5641553"/>
              <a:gd name="connsiteX6" fmla="*/ 3872846 w 4877237"/>
              <a:gd name="connsiteY6" fmla="*/ 5198795 h 5641553"/>
              <a:gd name="connsiteX7" fmla="*/ 3581829 w 4877237"/>
              <a:gd name="connsiteY7" fmla="*/ 5221985 h 5641553"/>
              <a:gd name="connsiteX8" fmla="*/ 3570634 w 4877237"/>
              <a:gd name="connsiteY8" fmla="*/ 5225757 h 5641553"/>
              <a:gd name="connsiteX9" fmla="*/ 3515258 w 4877237"/>
              <a:gd name="connsiteY9" fmla="*/ 5243754 h 5641553"/>
              <a:gd name="connsiteX10" fmla="*/ 3510127 w 4877237"/>
              <a:gd name="connsiteY10" fmla="*/ 5288400 h 5641553"/>
              <a:gd name="connsiteX11" fmla="*/ 3658238 w 4877237"/>
              <a:gd name="connsiteY11" fmla="*/ 5641549 h 5641553"/>
              <a:gd name="connsiteX12" fmla="*/ 2845674 w 4877237"/>
              <a:gd name="connsiteY12" fmla="*/ 5290843 h 5641553"/>
              <a:gd name="connsiteX13" fmla="*/ 2820308 w 4877237"/>
              <a:gd name="connsiteY13" fmla="*/ 5261823 h 5641553"/>
              <a:gd name="connsiteX14" fmla="*/ 2722542 w 4877237"/>
              <a:gd name="connsiteY14" fmla="*/ 5265294 h 5641553"/>
              <a:gd name="connsiteX15" fmla="*/ 1770504 w 4877237"/>
              <a:gd name="connsiteY15" fmla="*/ 5261011 h 5641553"/>
              <a:gd name="connsiteX16" fmla="*/ 815940 w 4877237"/>
              <a:gd name="connsiteY16" fmla="*/ 5009663 h 5641553"/>
              <a:gd name="connsiteX17" fmla="*/ 117267 w 4877237"/>
              <a:gd name="connsiteY17" fmla="*/ 3779919 h 5641553"/>
              <a:gd name="connsiteX18" fmla="*/ 1702 w 4877237"/>
              <a:gd name="connsiteY18" fmla="*/ 1784971 h 5641553"/>
              <a:gd name="connsiteX19" fmla="*/ 336804 w 4877237"/>
              <a:gd name="connsiteY19" fmla="*/ 369690 h 5641553"/>
              <a:gd name="connsiteX20" fmla="*/ 1687022 w 4877237"/>
              <a:gd name="connsiteY20" fmla="*/ 50 h 5641553"/>
              <a:gd name="connsiteX0" fmla="*/ 1687022 w 4877237"/>
              <a:gd name="connsiteY0" fmla="*/ 50 h 5641553"/>
              <a:gd name="connsiteX1" fmla="*/ 3319184 w 4877237"/>
              <a:gd name="connsiteY1" fmla="*/ 163045 h 5641553"/>
              <a:gd name="connsiteX2" fmla="*/ 4549251 w 4877237"/>
              <a:gd name="connsiteY2" fmla="*/ 744232 h 5641553"/>
              <a:gd name="connsiteX3" fmla="*/ 4808645 w 4877237"/>
              <a:gd name="connsiteY3" fmla="*/ 1661203 h 5641553"/>
              <a:gd name="connsiteX4" fmla="*/ 4706820 w 4877237"/>
              <a:gd name="connsiteY4" fmla="*/ 4241530 h 5641553"/>
              <a:gd name="connsiteX5" fmla="*/ 3928223 w 4877237"/>
              <a:gd name="connsiteY5" fmla="*/ 5181317 h 5641553"/>
              <a:gd name="connsiteX6" fmla="*/ 3872846 w 4877237"/>
              <a:gd name="connsiteY6" fmla="*/ 5198795 h 5641553"/>
              <a:gd name="connsiteX7" fmla="*/ 3581829 w 4877237"/>
              <a:gd name="connsiteY7" fmla="*/ 5221985 h 5641553"/>
              <a:gd name="connsiteX8" fmla="*/ 3515258 w 4877237"/>
              <a:gd name="connsiteY8" fmla="*/ 5243754 h 5641553"/>
              <a:gd name="connsiteX9" fmla="*/ 3510127 w 4877237"/>
              <a:gd name="connsiteY9" fmla="*/ 5288400 h 5641553"/>
              <a:gd name="connsiteX10" fmla="*/ 3658238 w 4877237"/>
              <a:gd name="connsiteY10" fmla="*/ 5641549 h 5641553"/>
              <a:gd name="connsiteX11" fmla="*/ 2845674 w 4877237"/>
              <a:gd name="connsiteY11" fmla="*/ 5290843 h 5641553"/>
              <a:gd name="connsiteX12" fmla="*/ 2820308 w 4877237"/>
              <a:gd name="connsiteY12" fmla="*/ 5261823 h 5641553"/>
              <a:gd name="connsiteX13" fmla="*/ 2722542 w 4877237"/>
              <a:gd name="connsiteY13" fmla="*/ 5265294 h 5641553"/>
              <a:gd name="connsiteX14" fmla="*/ 1770504 w 4877237"/>
              <a:gd name="connsiteY14" fmla="*/ 5261011 h 5641553"/>
              <a:gd name="connsiteX15" fmla="*/ 815940 w 4877237"/>
              <a:gd name="connsiteY15" fmla="*/ 5009663 h 5641553"/>
              <a:gd name="connsiteX16" fmla="*/ 117267 w 4877237"/>
              <a:gd name="connsiteY16" fmla="*/ 3779919 h 5641553"/>
              <a:gd name="connsiteX17" fmla="*/ 1702 w 4877237"/>
              <a:gd name="connsiteY17" fmla="*/ 1784971 h 5641553"/>
              <a:gd name="connsiteX18" fmla="*/ 336804 w 4877237"/>
              <a:gd name="connsiteY18" fmla="*/ 369690 h 5641553"/>
              <a:gd name="connsiteX19" fmla="*/ 1687022 w 4877237"/>
              <a:gd name="connsiteY19" fmla="*/ 50 h 5641553"/>
              <a:gd name="connsiteX0" fmla="*/ 1687022 w 4877237"/>
              <a:gd name="connsiteY0" fmla="*/ 50 h 5641553"/>
              <a:gd name="connsiteX1" fmla="*/ 3319184 w 4877237"/>
              <a:gd name="connsiteY1" fmla="*/ 163045 h 5641553"/>
              <a:gd name="connsiteX2" fmla="*/ 4549251 w 4877237"/>
              <a:gd name="connsiteY2" fmla="*/ 744232 h 5641553"/>
              <a:gd name="connsiteX3" fmla="*/ 4808645 w 4877237"/>
              <a:gd name="connsiteY3" fmla="*/ 1661203 h 5641553"/>
              <a:gd name="connsiteX4" fmla="*/ 4706820 w 4877237"/>
              <a:gd name="connsiteY4" fmla="*/ 4241530 h 5641553"/>
              <a:gd name="connsiteX5" fmla="*/ 3928223 w 4877237"/>
              <a:gd name="connsiteY5" fmla="*/ 5181317 h 5641553"/>
              <a:gd name="connsiteX6" fmla="*/ 3872846 w 4877237"/>
              <a:gd name="connsiteY6" fmla="*/ 5198795 h 5641553"/>
              <a:gd name="connsiteX7" fmla="*/ 3515258 w 4877237"/>
              <a:gd name="connsiteY7" fmla="*/ 5243754 h 5641553"/>
              <a:gd name="connsiteX8" fmla="*/ 3510127 w 4877237"/>
              <a:gd name="connsiteY8" fmla="*/ 5288400 h 5641553"/>
              <a:gd name="connsiteX9" fmla="*/ 3658238 w 4877237"/>
              <a:gd name="connsiteY9" fmla="*/ 5641549 h 5641553"/>
              <a:gd name="connsiteX10" fmla="*/ 2845674 w 4877237"/>
              <a:gd name="connsiteY10" fmla="*/ 5290843 h 5641553"/>
              <a:gd name="connsiteX11" fmla="*/ 2820308 w 4877237"/>
              <a:gd name="connsiteY11" fmla="*/ 5261823 h 5641553"/>
              <a:gd name="connsiteX12" fmla="*/ 2722542 w 4877237"/>
              <a:gd name="connsiteY12" fmla="*/ 5265294 h 5641553"/>
              <a:gd name="connsiteX13" fmla="*/ 1770504 w 4877237"/>
              <a:gd name="connsiteY13" fmla="*/ 5261011 h 5641553"/>
              <a:gd name="connsiteX14" fmla="*/ 815940 w 4877237"/>
              <a:gd name="connsiteY14" fmla="*/ 5009663 h 5641553"/>
              <a:gd name="connsiteX15" fmla="*/ 117267 w 4877237"/>
              <a:gd name="connsiteY15" fmla="*/ 3779919 h 5641553"/>
              <a:gd name="connsiteX16" fmla="*/ 1702 w 4877237"/>
              <a:gd name="connsiteY16" fmla="*/ 1784971 h 5641553"/>
              <a:gd name="connsiteX17" fmla="*/ 336804 w 4877237"/>
              <a:gd name="connsiteY17" fmla="*/ 369690 h 5641553"/>
              <a:gd name="connsiteX18" fmla="*/ 1687022 w 4877237"/>
              <a:gd name="connsiteY18" fmla="*/ 50 h 5641553"/>
              <a:gd name="connsiteX0" fmla="*/ 1687022 w 4877237"/>
              <a:gd name="connsiteY0" fmla="*/ 50 h 5641553"/>
              <a:gd name="connsiteX1" fmla="*/ 3319184 w 4877237"/>
              <a:gd name="connsiteY1" fmla="*/ 163045 h 5641553"/>
              <a:gd name="connsiteX2" fmla="*/ 4549251 w 4877237"/>
              <a:gd name="connsiteY2" fmla="*/ 744232 h 5641553"/>
              <a:gd name="connsiteX3" fmla="*/ 4808645 w 4877237"/>
              <a:gd name="connsiteY3" fmla="*/ 1661203 h 5641553"/>
              <a:gd name="connsiteX4" fmla="*/ 4706820 w 4877237"/>
              <a:gd name="connsiteY4" fmla="*/ 4241530 h 5641553"/>
              <a:gd name="connsiteX5" fmla="*/ 3928223 w 4877237"/>
              <a:gd name="connsiteY5" fmla="*/ 5181317 h 5641553"/>
              <a:gd name="connsiteX6" fmla="*/ 3515258 w 4877237"/>
              <a:gd name="connsiteY6" fmla="*/ 5243754 h 5641553"/>
              <a:gd name="connsiteX7" fmla="*/ 3510127 w 4877237"/>
              <a:gd name="connsiteY7" fmla="*/ 5288400 h 5641553"/>
              <a:gd name="connsiteX8" fmla="*/ 3658238 w 4877237"/>
              <a:gd name="connsiteY8" fmla="*/ 5641549 h 5641553"/>
              <a:gd name="connsiteX9" fmla="*/ 2845674 w 4877237"/>
              <a:gd name="connsiteY9" fmla="*/ 5290843 h 5641553"/>
              <a:gd name="connsiteX10" fmla="*/ 2820308 w 4877237"/>
              <a:gd name="connsiteY10" fmla="*/ 5261823 h 5641553"/>
              <a:gd name="connsiteX11" fmla="*/ 2722542 w 4877237"/>
              <a:gd name="connsiteY11" fmla="*/ 5265294 h 5641553"/>
              <a:gd name="connsiteX12" fmla="*/ 1770504 w 4877237"/>
              <a:gd name="connsiteY12" fmla="*/ 5261011 h 5641553"/>
              <a:gd name="connsiteX13" fmla="*/ 815940 w 4877237"/>
              <a:gd name="connsiteY13" fmla="*/ 5009663 h 5641553"/>
              <a:gd name="connsiteX14" fmla="*/ 117267 w 4877237"/>
              <a:gd name="connsiteY14" fmla="*/ 3779919 h 5641553"/>
              <a:gd name="connsiteX15" fmla="*/ 1702 w 4877237"/>
              <a:gd name="connsiteY15" fmla="*/ 1784971 h 5641553"/>
              <a:gd name="connsiteX16" fmla="*/ 336804 w 4877237"/>
              <a:gd name="connsiteY16" fmla="*/ 369690 h 5641553"/>
              <a:gd name="connsiteX17" fmla="*/ 1687022 w 4877237"/>
              <a:gd name="connsiteY17" fmla="*/ 50 h 5641553"/>
              <a:gd name="connsiteX0" fmla="*/ 1686519 w 4876734"/>
              <a:gd name="connsiteY0" fmla="*/ 7370 h 5648873"/>
              <a:gd name="connsiteX1" fmla="*/ 3318681 w 4876734"/>
              <a:gd name="connsiteY1" fmla="*/ 170365 h 5648873"/>
              <a:gd name="connsiteX2" fmla="*/ 4548748 w 4876734"/>
              <a:gd name="connsiteY2" fmla="*/ 751552 h 5648873"/>
              <a:gd name="connsiteX3" fmla="*/ 4808142 w 4876734"/>
              <a:gd name="connsiteY3" fmla="*/ 1668523 h 5648873"/>
              <a:gd name="connsiteX4" fmla="*/ 4706317 w 4876734"/>
              <a:gd name="connsiteY4" fmla="*/ 4248850 h 5648873"/>
              <a:gd name="connsiteX5" fmla="*/ 3927720 w 4876734"/>
              <a:gd name="connsiteY5" fmla="*/ 5188637 h 5648873"/>
              <a:gd name="connsiteX6" fmla="*/ 3514755 w 4876734"/>
              <a:gd name="connsiteY6" fmla="*/ 5251074 h 5648873"/>
              <a:gd name="connsiteX7" fmla="*/ 3509624 w 4876734"/>
              <a:gd name="connsiteY7" fmla="*/ 5295720 h 5648873"/>
              <a:gd name="connsiteX8" fmla="*/ 3657735 w 4876734"/>
              <a:gd name="connsiteY8" fmla="*/ 5648869 h 5648873"/>
              <a:gd name="connsiteX9" fmla="*/ 2845171 w 4876734"/>
              <a:gd name="connsiteY9" fmla="*/ 5298163 h 5648873"/>
              <a:gd name="connsiteX10" fmla="*/ 2819805 w 4876734"/>
              <a:gd name="connsiteY10" fmla="*/ 5269143 h 5648873"/>
              <a:gd name="connsiteX11" fmla="*/ 2722039 w 4876734"/>
              <a:gd name="connsiteY11" fmla="*/ 5272614 h 5648873"/>
              <a:gd name="connsiteX12" fmla="*/ 1770001 w 4876734"/>
              <a:gd name="connsiteY12" fmla="*/ 5268331 h 5648873"/>
              <a:gd name="connsiteX13" fmla="*/ 815437 w 4876734"/>
              <a:gd name="connsiteY13" fmla="*/ 5016983 h 5648873"/>
              <a:gd name="connsiteX14" fmla="*/ 116764 w 4876734"/>
              <a:gd name="connsiteY14" fmla="*/ 3787239 h 5648873"/>
              <a:gd name="connsiteX15" fmla="*/ 1199 w 4876734"/>
              <a:gd name="connsiteY15" fmla="*/ 1792291 h 5648873"/>
              <a:gd name="connsiteX16" fmla="*/ 445748 w 4876734"/>
              <a:gd name="connsiteY16" fmla="*/ 411323 h 5648873"/>
              <a:gd name="connsiteX17" fmla="*/ 1686519 w 4876734"/>
              <a:gd name="connsiteY17" fmla="*/ 7370 h 5648873"/>
              <a:gd name="connsiteX0" fmla="*/ 1686519 w 4876734"/>
              <a:gd name="connsiteY0" fmla="*/ 7370 h 5648873"/>
              <a:gd name="connsiteX1" fmla="*/ 3318681 w 4876734"/>
              <a:gd name="connsiteY1" fmla="*/ 170365 h 5648873"/>
              <a:gd name="connsiteX2" fmla="*/ 4548748 w 4876734"/>
              <a:gd name="connsiteY2" fmla="*/ 751552 h 5648873"/>
              <a:gd name="connsiteX3" fmla="*/ 4808142 w 4876734"/>
              <a:gd name="connsiteY3" fmla="*/ 1668523 h 5648873"/>
              <a:gd name="connsiteX4" fmla="*/ 4706317 w 4876734"/>
              <a:gd name="connsiteY4" fmla="*/ 4248850 h 5648873"/>
              <a:gd name="connsiteX5" fmla="*/ 3927720 w 4876734"/>
              <a:gd name="connsiteY5" fmla="*/ 5188637 h 5648873"/>
              <a:gd name="connsiteX6" fmla="*/ 3514755 w 4876734"/>
              <a:gd name="connsiteY6" fmla="*/ 5251074 h 5648873"/>
              <a:gd name="connsiteX7" fmla="*/ 3509624 w 4876734"/>
              <a:gd name="connsiteY7" fmla="*/ 5295720 h 5648873"/>
              <a:gd name="connsiteX8" fmla="*/ 3657735 w 4876734"/>
              <a:gd name="connsiteY8" fmla="*/ 5648869 h 5648873"/>
              <a:gd name="connsiteX9" fmla="*/ 2845171 w 4876734"/>
              <a:gd name="connsiteY9" fmla="*/ 5298163 h 5648873"/>
              <a:gd name="connsiteX10" fmla="*/ 2819805 w 4876734"/>
              <a:gd name="connsiteY10" fmla="*/ 5269143 h 5648873"/>
              <a:gd name="connsiteX11" fmla="*/ 2722039 w 4876734"/>
              <a:gd name="connsiteY11" fmla="*/ 5272614 h 5648873"/>
              <a:gd name="connsiteX12" fmla="*/ 1770001 w 4876734"/>
              <a:gd name="connsiteY12" fmla="*/ 5268331 h 5648873"/>
              <a:gd name="connsiteX13" fmla="*/ 815437 w 4876734"/>
              <a:gd name="connsiteY13" fmla="*/ 5016983 h 5648873"/>
              <a:gd name="connsiteX14" fmla="*/ 91972 w 4876734"/>
              <a:gd name="connsiteY14" fmla="*/ 3785123 h 5648873"/>
              <a:gd name="connsiteX15" fmla="*/ 1199 w 4876734"/>
              <a:gd name="connsiteY15" fmla="*/ 1792291 h 5648873"/>
              <a:gd name="connsiteX16" fmla="*/ 445748 w 4876734"/>
              <a:gd name="connsiteY16" fmla="*/ 411323 h 5648873"/>
              <a:gd name="connsiteX17" fmla="*/ 1686519 w 4876734"/>
              <a:gd name="connsiteY17" fmla="*/ 7370 h 5648873"/>
              <a:gd name="connsiteX0" fmla="*/ 1686519 w 4876734"/>
              <a:gd name="connsiteY0" fmla="*/ 7370 h 5648873"/>
              <a:gd name="connsiteX1" fmla="*/ 3318681 w 4876734"/>
              <a:gd name="connsiteY1" fmla="*/ 170365 h 5648873"/>
              <a:gd name="connsiteX2" fmla="*/ 4548748 w 4876734"/>
              <a:gd name="connsiteY2" fmla="*/ 751552 h 5648873"/>
              <a:gd name="connsiteX3" fmla="*/ 4808142 w 4876734"/>
              <a:gd name="connsiteY3" fmla="*/ 1668523 h 5648873"/>
              <a:gd name="connsiteX4" fmla="*/ 4706317 w 4876734"/>
              <a:gd name="connsiteY4" fmla="*/ 4248850 h 5648873"/>
              <a:gd name="connsiteX5" fmla="*/ 3927720 w 4876734"/>
              <a:gd name="connsiteY5" fmla="*/ 5188637 h 5648873"/>
              <a:gd name="connsiteX6" fmla="*/ 3514755 w 4876734"/>
              <a:gd name="connsiteY6" fmla="*/ 5251074 h 5648873"/>
              <a:gd name="connsiteX7" fmla="*/ 3509624 w 4876734"/>
              <a:gd name="connsiteY7" fmla="*/ 5295720 h 5648873"/>
              <a:gd name="connsiteX8" fmla="*/ 3657735 w 4876734"/>
              <a:gd name="connsiteY8" fmla="*/ 5648869 h 5648873"/>
              <a:gd name="connsiteX9" fmla="*/ 2845171 w 4876734"/>
              <a:gd name="connsiteY9" fmla="*/ 5298163 h 5648873"/>
              <a:gd name="connsiteX10" fmla="*/ 2819805 w 4876734"/>
              <a:gd name="connsiteY10" fmla="*/ 5269143 h 5648873"/>
              <a:gd name="connsiteX11" fmla="*/ 2722039 w 4876734"/>
              <a:gd name="connsiteY11" fmla="*/ 5272614 h 5648873"/>
              <a:gd name="connsiteX12" fmla="*/ 1770001 w 4876734"/>
              <a:gd name="connsiteY12" fmla="*/ 5268331 h 5648873"/>
              <a:gd name="connsiteX13" fmla="*/ 815437 w 4876734"/>
              <a:gd name="connsiteY13" fmla="*/ 5016983 h 5648873"/>
              <a:gd name="connsiteX14" fmla="*/ 91972 w 4876734"/>
              <a:gd name="connsiteY14" fmla="*/ 3785123 h 5648873"/>
              <a:gd name="connsiteX15" fmla="*/ 1199 w 4876734"/>
              <a:gd name="connsiteY15" fmla="*/ 1792291 h 5648873"/>
              <a:gd name="connsiteX16" fmla="*/ 445748 w 4876734"/>
              <a:gd name="connsiteY16" fmla="*/ 411323 h 5648873"/>
              <a:gd name="connsiteX17" fmla="*/ 1686519 w 4876734"/>
              <a:gd name="connsiteY17" fmla="*/ 7370 h 5648873"/>
              <a:gd name="connsiteX0" fmla="*/ 1686519 w 4876734"/>
              <a:gd name="connsiteY0" fmla="*/ 7370 h 5648873"/>
              <a:gd name="connsiteX1" fmla="*/ 3318681 w 4876734"/>
              <a:gd name="connsiteY1" fmla="*/ 170365 h 5648873"/>
              <a:gd name="connsiteX2" fmla="*/ 4548748 w 4876734"/>
              <a:gd name="connsiteY2" fmla="*/ 751552 h 5648873"/>
              <a:gd name="connsiteX3" fmla="*/ 4808142 w 4876734"/>
              <a:gd name="connsiteY3" fmla="*/ 1668523 h 5648873"/>
              <a:gd name="connsiteX4" fmla="*/ 4706317 w 4876734"/>
              <a:gd name="connsiteY4" fmla="*/ 4248850 h 5648873"/>
              <a:gd name="connsiteX5" fmla="*/ 3927720 w 4876734"/>
              <a:gd name="connsiteY5" fmla="*/ 5188637 h 5648873"/>
              <a:gd name="connsiteX6" fmla="*/ 3514755 w 4876734"/>
              <a:gd name="connsiteY6" fmla="*/ 5251074 h 5648873"/>
              <a:gd name="connsiteX7" fmla="*/ 3509624 w 4876734"/>
              <a:gd name="connsiteY7" fmla="*/ 5295720 h 5648873"/>
              <a:gd name="connsiteX8" fmla="*/ 3657735 w 4876734"/>
              <a:gd name="connsiteY8" fmla="*/ 5648869 h 5648873"/>
              <a:gd name="connsiteX9" fmla="*/ 2845171 w 4876734"/>
              <a:gd name="connsiteY9" fmla="*/ 5298163 h 5648873"/>
              <a:gd name="connsiteX10" fmla="*/ 2819805 w 4876734"/>
              <a:gd name="connsiteY10" fmla="*/ 5269143 h 5648873"/>
              <a:gd name="connsiteX11" fmla="*/ 2722039 w 4876734"/>
              <a:gd name="connsiteY11" fmla="*/ 5272614 h 5648873"/>
              <a:gd name="connsiteX12" fmla="*/ 1770001 w 4876734"/>
              <a:gd name="connsiteY12" fmla="*/ 5268331 h 5648873"/>
              <a:gd name="connsiteX13" fmla="*/ 815437 w 4876734"/>
              <a:gd name="connsiteY13" fmla="*/ 5016983 h 5648873"/>
              <a:gd name="connsiteX14" fmla="*/ 91972 w 4876734"/>
              <a:gd name="connsiteY14" fmla="*/ 3785123 h 5648873"/>
              <a:gd name="connsiteX15" fmla="*/ 1199 w 4876734"/>
              <a:gd name="connsiteY15" fmla="*/ 1792291 h 5648873"/>
              <a:gd name="connsiteX16" fmla="*/ 445748 w 4876734"/>
              <a:gd name="connsiteY16" fmla="*/ 411323 h 5648873"/>
              <a:gd name="connsiteX17" fmla="*/ 1686519 w 4876734"/>
              <a:gd name="connsiteY17" fmla="*/ 7370 h 5648873"/>
              <a:gd name="connsiteX0" fmla="*/ 1686519 w 4876734"/>
              <a:gd name="connsiteY0" fmla="*/ 7370 h 5648873"/>
              <a:gd name="connsiteX1" fmla="*/ 3318681 w 4876734"/>
              <a:gd name="connsiteY1" fmla="*/ 170365 h 5648873"/>
              <a:gd name="connsiteX2" fmla="*/ 4548748 w 4876734"/>
              <a:gd name="connsiteY2" fmla="*/ 751552 h 5648873"/>
              <a:gd name="connsiteX3" fmla="*/ 4808142 w 4876734"/>
              <a:gd name="connsiteY3" fmla="*/ 1668523 h 5648873"/>
              <a:gd name="connsiteX4" fmla="*/ 4706317 w 4876734"/>
              <a:gd name="connsiteY4" fmla="*/ 4248850 h 5648873"/>
              <a:gd name="connsiteX5" fmla="*/ 3927720 w 4876734"/>
              <a:gd name="connsiteY5" fmla="*/ 5188637 h 5648873"/>
              <a:gd name="connsiteX6" fmla="*/ 3514755 w 4876734"/>
              <a:gd name="connsiteY6" fmla="*/ 5251074 h 5648873"/>
              <a:gd name="connsiteX7" fmla="*/ 3509624 w 4876734"/>
              <a:gd name="connsiteY7" fmla="*/ 5295720 h 5648873"/>
              <a:gd name="connsiteX8" fmla="*/ 3657735 w 4876734"/>
              <a:gd name="connsiteY8" fmla="*/ 5648869 h 5648873"/>
              <a:gd name="connsiteX9" fmla="*/ 2845171 w 4876734"/>
              <a:gd name="connsiteY9" fmla="*/ 5298163 h 5648873"/>
              <a:gd name="connsiteX10" fmla="*/ 2819805 w 4876734"/>
              <a:gd name="connsiteY10" fmla="*/ 5269143 h 5648873"/>
              <a:gd name="connsiteX11" fmla="*/ 1770001 w 4876734"/>
              <a:gd name="connsiteY11" fmla="*/ 5268331 h 5648873"/>
              <a:gd name="connsiteX12" fmla="*/ 815437 w 4876734"/>
              <a:gd name="connsiteY12" fmla="*/ 5016983 h 5648873"/>
              <a:gd name="connsiteX13" fmla="*/ 91972 w 4876734"/>
              <a:gd name="connsiteY13" fmla="*/ 3785123 h 5648873"/>
              <a:gd name="connsiteX14" fmla="*/ 1199 w 4876734"/>
              <a:gd name="connsiteY14" fmla="*/ 1792291 h 5648873"/>
              <a:gd name="connsiteX15" fmla="*/ 445748 w 4876734"/>
              <a:gd name="connsiteY15" fmla="*/ 411323 h 5648873"/>
              <a:gd name="connsiteX16" fmla="*/ 1686519 w 4876734"/>
              <a:gd name="connsiteY16" fmla="*/ 7370 h 5648873"/>
              <a:gd name="connsiteX0" fmla="*/ 1686519 w 4876734"/>
              <a:gd name="connsiteY0" fmla="*/ 7370 h 5648873"/>
              <a:gd name="connsiteX1" fmla="*/ 3318681 w 4876734"/>
              <a:gd name="connsiteY1" fmla="*/ 170365 h 5648873"/>
              <a:gd name="connsiteX2" fmla="*/ 4548748 w 4876734"/>
              <a:gd name="connsiteY2" fmla="*/ 751552 h 5648873"/>
              <a:gd name="connsiteX3" fmla="*/ 4808142 w 4876734"/>
              <a:gd name="connsiteY3" fmla="*/ 1668523 h 5648873"/>
              <a:gd name="connsiteX4" fmla="*/ 4706317 w 4876734"/>
              <a:gd name="connsiteY4" fmla="*/ 4248850 h 5648873"/>
              <a:gd name="connsiteX5" fmla="*/ 3927720 w 4876734"/>
              <a:gd name="connsiteY5" fmla="*/ 5188637 h 5648873"/>
              <a:gd name="connsiteX6" fmla="*/ 3514755 w 4876734"/>
              <a:gd name="connsiteY6" fmla="*/ 5251074 h 5648873"/>
              <a:gd name="connsiteX7" fmla="*/ 3509624 w 4876734"/>
              <a:gd name="connsiteY7" fmla="*/ 5295720 h 5648873"/>
              <a:gd name="connsiteX8" fmla="*/ 3657735 w 4876734"/>
              <a:gd name="connsiteY8" fmla="*/ 5648869 h 5648873"/>
              <a:gd name="connsiteX9" fmla="*/ 2845171 w 4876734"/>
              <a:gd name="connsiteY9" fmla="*/ 5298163 h 5648873"/>
              <a:gd name="connsiteX10" fmla="*/ 2819805 w 4876734"/>
              <a:gd name="connsiteY10" fmla="*/ 5269143 h 5648873"/>
              <a:gd name="connsiteX11" fmla="*/ 1868109 w 4876734"/>
              <a:gd name="connsiteY11" fmla="*/ 5289191 h 5648873"/>
              <a:gd name="connsiteX12" fmla="*/ 815437 w 4876734"/>
              <a:gd name="connsiteY12" fmla="*/ 5016983 h 5648873"/>
              <a:gd name="connsiteX13" fmla="*/ 91972 w 4876734"/>
              <a:gd name="connsiteY13" fmla="*/ 3785123 h 5648873"/>
              <a:gd name="connsiteX14" fmla="*/ 1199 w 4876734"/>
              <a:gd name="connsiteY14" fmla="*/ 1792291 h 5648873"/>
              <a:gd name="connsiteX15" fmla="*/ 445748 w 4876734"/>
              <a:gd name="connsiteY15" fmla="*/ 411323 h 5648873"/>
              <a:gd name="connsiteX16" fmla="*/ 1686519 w 4876734"/>
              <a:gd name="connsiteY16" fmla="*/ 7370 h 5648873"/>
              <a:gd name="connsiteX0" fmla="*/ 1686519 w 4876734"/>
              <a:gd name="connsiteY0" fmla="*/ 7370 h 5648873"/>
              <a:gd name="connsiteX1" fmla="*/ 3318681 w 4876734"/>
              <a:gd name="connsiteY1" fmla="*/ 170365 h 5648873"/>
              <a:gd name="connsiteX2" fmla="*/ 4548748 w 4876734"/>
              <a:gd name="connsiteY2" fmla="*/ 751552 h 5648873"/>
              <a:gd name="connsiteX3" fmla="*/ 4808142 w 4876734"/>
              <a:gd name="connsiteY3" fmla="*/ 1668523 h 5648873"/>
              <a:gd name="connsiteX4" fmla="*/ 4706317 w 4876734"/>
              <a:gd name="connsiteY4" fmla="*/ 4248850 h 5648873"/>
              <a:gd name="connsiteX5" fmla="*/ 3927720 w 4876734"/>
              <a:gd name="connsiteY5" fmla="*/ 5188637 h 5648873"/>
              <a:gd name="connsiteX6" fmla="*/ 3514755 w 4876734"/>
              <a:gd name="connsiteY6" fmla="*/ 5251074 h 5648873"/>
              <a:gd name="connsiteX7" fmla="*/ 3509624 w 4876734"/>
              <a:gd name="connsiteY7" fmla="*/ 5295720 h 5648873"/>
              <a:gd name="connsiteX8" fmla="*/ 3657735 w 4876734"/>
              <a:gd name="connsiteY8" fmla="*/ 5648869 h 5648873"/>
              <a:gd name="connsiteX9" fmla="*/ 2845171 w 4876734"/>
              <a:gd name="connsiteY9" fmla="*/ 5298163 h 5648873"/>
              <a:gd name="connsiteX10" fmla="*/ 2819805 w 4876734"/>
              <a:gd name="connsiteY10" fmla="*/ 5269143 h 5648873"/>
              <a:gd name="connsiteX11" fmla="*/ 1868109 w 4876734"/>
              <a:gd name="connsiteY11" fmla="*/ 5289191 h 5648873"/>
              <a:gd name="connsiteX12" fmla="*/ 808332 w 4876734"/>
              <a:gd name="connsiteY12" fmla="*/ 4953947 h 5648873"/>
              <a:gd name="connsiteX13" fmla="*/ 91972 w 4876734"/>
              <a:gd name="connsiteY13" fmla="*/ 3785123 h 5648873"/>
              <a:gd name="connsiteX14" fmla="*/ 1199 w 4876734"/>
              <a:gd name="connsiteY14" fmla="*/ 1792291 h 5648873"/>
              <a:gd name="connsiteX15" fmla="*/ 445748 w 4876734"/>
              <a:gd name="connsiteY15" fmla="*/ 411323 h 5648873"/>
              <a:gd name="connsiteX16" fmla="*/ 1686519 w 4876734"/>
              <a:gd name="connsiteY16" fmla="*/ 7370 h 5648873"/>
              <a:gd name="connsiteX0" fmla="*/ 1686519 w 4895008"/>
              <a:gd name="connsiteY0" fmla="*/ 7370 h 5648873"/>
              <a:gd name="connsiteX1" fmla="*/ 3318681 w 4895008"/>
              <a:gd name="connsiteY1" fmla="*/ 170365 h 5648873"/>
              <a:gd name="connsiteX2" fmla="*/ 4548748 w 4895008"/>
              <a:gd name="connsiteY2" fmla="*/ 751552 h 5648873"/>
              <a:gd name="connsiteX3" fmla="*/ 4808142 w 4895008"/>
              <a:gd name="connsiteY3" fmla="*/ 1668523 h 5648873"/>
              <a:gd name="connsiteX4" fmla="*/ 4706317 w 4895008"/>
              <a:gd name="connsiteY4" fmla="*/ 4248850 h 5648873"/>
              <a:gd name="connsiteX5" fmla="*/ 3514755 w 4895008"/>
              <a:gd name="connsiteY5" fmla="*/ 5251074 h 5648873"/>
              <a:gd name="connsiteX6" fmla="*/ 3509624 w 4895008"/>
              <a:gd name="connsiteY6" fmla="*/ 5295720 h 5648873"/>
              <a:gd name="connsiteX7" fmla="*/ 3657735 w 4895008"/>
              <a:gd name="connsiteY7" fmla="*/ 5648869 h 5648873"/>
              <a:gd name="connsiteX8" fmla="*/ 2845171 w 4895008"/>
              <a:gd name="connsiteY8" fmla="*/ 5298163 h 5648873"/>
              <a:gd name="connsiteX9" fmla="*/ 2819805 w 4895008"/>
              <a:gd name="connsiteY9" fmla="*/ 5269143 h 5648873"/>
              <a:gd name="connsiteX10" fmla="*/ 1868109 w 4895008"/>
              <a:gd name="connsiteY10" fmla="*/ 5289191 h 5648873"/>
              <a:gd name="connsiteX11" fmla="*/ 808332 w 4895008"/>
              <a:gd name="connsiteY11" fmla="*/ 4953947 h 5648873"/>
              <a:gd name="connsiteX12" fmla="*/ 91972 w 4895008"/>
              <a:gd name="connsiteY12" fmla="*/ 3785123 h 5648873"/>
              <a:gd name="connsiteX13" fmla="*/ 1199 w 4895008"/>
              <a:gd name="connsiteY13" fmla="*/ 1792291 h 5648873"/>
              <a:gd name="connsiteX14" fmla="*/ 445748 w 4895008"/>
              <a:gd name="connsiteY14" fmla="*/ 411323 h 5648873"/>
              <a:gd name="connsiteX15" fmla="*/ 1686519 w 4895008"/>
              <a:gd name="connsiteY15" fmla="*/ 7370 h 5648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95008" h="5648873">
                <a:moveTo>
                  <a:pt x="1686519" y="7370"/>
                </a:moveTo>
                <a:cubicBezTo>
                  <a:pt x="2165341" y="-32790"/>
                  <a:pt x="2948273" y="101042"/>
                  <a:pt x="3318681" y="170365"/>
                </a:cubicBezTo>
                <a:cubicBezTo>
                  <a:pt x="4323032" y="354108"/>
                  <a:pt x="4382005" y="411920"/>
                  <a:pt x="4548748" y="751552"/>
                </a:cubicBezTo>
                <a:cubicBezTo>
                  <a:pt x="4697049" y="1163453"/>
                  <a:pt x="4708493" y="1199701"/>
                  <a:pt x="4808142" y="1668523"/>
                </a:cubicBezTo>
                <a:cubicBezTo>
                  <a:pt x="4948374" y="2755090"/>
                  <a:pt x="4921881" y="3651758"/>
                  <a:pt x="4706317" y="4248850"/>
                </a:cubicBezTo>
                <a:cubicBezTo>
                  <a:pt x="4490753" y="4845942"/>
                  <a:pt x="3714204" y="5076596"/>
                  <a:pt x="3514755" y="5251074"/>
                </a:cubicBezTo>
                <a:lnTo>
                  <a:pt x="3509624" y="5295720"/>
                </a:lnTo>
                <a:cubicBezTo>
                  <a:pt x="3554663" y="5575558"/>
                  <a:pt x="3702470" y="5648392"/>
                  <a:pt x="3657735" y="5648869"/>
                </a:cubicBezTo>
                <a:cubicBezTo>
                  <a:pt x="3549823" y="5650021"/>
                  <a:pt x="3002334" y="5450329"/>
                  <a:pt x="2845171" y="5298163"/>
                </a:cubicBezTo>
                <a:lnTo>
                  <a:pt x="2819805" y="5269143"/>
                </a:lnTo>
                <a:cubicBezTo>
                  <a:pt x="2502573" y="5275826"/>
                  <a:pt x="2203354" y="5341724"/>
                  <a:pt x="1868109" y="5289191"/>
                </a:cubicBezTo>
                <a:cubicBezTo>
                  <a:pt x="1532864" y="5236658"/>
                  <a:pt x="1104355" y="5204625"/>
                  <a:pt x="808332" y="4953947"/>
                </a:cubicBezTo>
                <a:cubicBezTo>
                  <a:pt x="512309" y="4703269"/>
                  <a:pt x="308594" y="4469411"/>
                  <a:pt x="91972" y="3785123"/>
                </a:cubicBezTo>
                <a:cubicBezTo>
                  <a:pt x="-34378" y="3125130"/>
                  <a:pt x="8985" y="2549529"/>
                  <a:pt x="1199" y="1792291"/>
                </a:cubicBezTo>
                <a:cubicBezTo>
                  <a:pt x="-23043" y="890799"/>
                  <a:pt x="327087" y="612546"/>
                  <a:pt x="445748" y="411323"/>
                </a:cubicBezTo>
                <a:cubicBezTo>
                  <a:pt x="628194" y="125556"/>
                  <a:pt x="1207697" y="47530"/>
                  <a:pt x="1686519" y="7370"/>
                </a:cubicBez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7D3F9541-027D-9506-C029-4DADCF4B096A}"/>
              </a:ext>
            </a:extLst>
          </p:cNvPr>
          <p:cNvSpPr>
            <a:spLocks noGrp="1"/>
          </p:cNvSpPr>
          <p:nvPr>
            <p:ph type="title"/>
          </p:nvPr>
        </p:nvSpPr>
        <p:spPr>
          <a:xfrm>
            <a:off x="7488107" y="738691"/>
            <a:ext cx="4085972" cy="765588"/>
          </a:xfrm>
        </p:spPr>
        <p:txBody>
          <a:bodyPr>
            <a:normAutofit fontScale="90000"/>
          </a:bodyPr>
          <a:lstStyle/>
          <a:p>
            <a:pPr algn="ctr"/>
            <a:r>
              <a:rPr lang="en-US" dirty="0">
                <a:latin typeface="Modern Love" panose="04090805081005020601" pitchFamily="82" charset="0"/>
              </a:rPr>
              <a:t>Symbols</a:t>
            </a:r>
          </a:p>
        </p:txBody>
      </p:sp>
      <p:sp>
        <p:nvSpPr>
          <p:cNvPr id="3" name="Content Placeholder 2">
            <a:extLst>
              <a:ext uri="{FF2B5EF4-FFF2-40B4-BE49-F238E27FC236}">
                <a16:creationId xmlns:a16="http://schemas.microsoft.com/office/drawing/2014/main" id="{912D2ED3-E44B-AD59-CFAD-0FC62547F8F7}"/>
              </a:ext>
            </a:extLst>
          </p:cNvPr>
          <p:cNvSpPr>
            <a:spLocks noGrp="1"/>
          </p:cNvSpPr>
          <p:nvPr>
            <p:ph idx="1"/>
          </p:nvPr>
        </p:nvSpPr>
        <p:spPr>
          <a:xfrm>
            <a:off x="7232073" y="1504280"/>
            <a:ext cx="4449754" cy="3820756"/>
          </a:xfrm>
        </p:spPr>
        <p:txBody>
          <a:bodyPr>
            <a:normAutofit/>
          </a:bodyPr>
          <a:lstStyle/>
          <a:p>
            <a:r>
              <a:rPr lang="en-US" dirty="0"/>
              <a:t>First – What did you find?</a:t>
            </a:r>
          </a:p>
          <a:p>
            <a:r>
              <a:rPr lang="en-US" dirty="0"/>
              <a:t>Second – Find a new group. Now, you are going to take the symbols you found and your mixture of charts from earlier and see if you can figure out what the author’s message/theme is. </a:t>
            </a:r>
          </a:p>
        </p:txBody>
      </p:sp>
    </p:spTree>
    <p:extLst>
      <p:ext uri="{BB962C8B-B14F-4D97-AF65-F5344CB8AC3E}">
        <p14:creationId xmlns:p14="http://schemas.microsoft.com/office/powerpoint/2010/main" val="26784996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3914E-545D-F412-57B5-4DA458891181}"/>
              </a:ext>
            </a:extLst>
          </p:cNvPr>
          <p:cNvSpPr>
            <a:spLocks noGrp="1"/>
          </p:cNvSpPr>
          <p:nvPr>
            <p:ph type="title"/>
          </p:nvPr>
        </p:nvSpPr>
        <p:spPr>
          <a:xfrm rot="16200000">
            <a:off x="-4257790" y="3031729"/>
            <a:ext cx="9036423" cy="703941"/>
          </a:xfrm>
        </p:spPr>
        <p:txBody>
          <a:bodyPr>
            <a:normAutofit/>
          </a:bodyPr>
          <a:lstStyle/>
          <a:p>
            <a:pPr algn="ctr"/>
            <a:r>
              <a:rPr lang="en-US" sz="2800" dirty="0">
                <a:latin typeface="Modern Love" panose="04090805081005020601" pitchFamily="82" charset="0"/>
              </a:rPr>
              <a:t>So what’s the author trying to say?</a:t>
            </a:r>
          </a:p>
        </p:txBody>
      </p:sp>
      <p:sp>
        <p:nvSpPr>
          <p:cNvPr id="3" name="Content Placeholder 2">
            <a:extLst>
              <a:ext uri="{FF2B5EF4-FFF2-40B4-BE49-F238E27FC236}">
                <a16:creationId xmlns:a16="http://schemas.microsoft.com/office/drawing/2014/main" id="{4F490A92-5AC9-DAF3-6FBB-DEBA3AAA5ADC}"/>
              </a:ext>
            </a:extLst>
          </p:cNvPr>
          <p:cNvSpPr>
            <a:spLocks noGrp="1"/>
          </p:cNvSpPr>
          <p:nvPr>
            <p:ph idx="1"/>
          </p:nvPr>
        </p:nvSpPr>
        <p:spPr>
          <a:xfrm>
            <a:off x="1020726" y="675314"/>
            <a:ext cx="10333074" cy="5241706"/>
          </a:xfrm>
        </p:spPr>
        <p:txBody>
          <a:bodyPr/>
          <a:lstStyle/>
          <a:p>
            <a:r>
              <a:rPr lang="en-US" dirty="0"/>
              <a:t>Remember a </a:t>
            </a:r>
            <a:r>
              <a:rPr lang="en-US" u="sng" dirty="0"/>
              <a:t>theme</a:t>
            </a:r>
            <a:r>
              <a:rPr lang="en-US" dirty="0"/>
              <a:t> is similar to a teachable message. </a:t>
            </a:r>
            <a:r>
              <a:rPr lang="en-US" u="sng" dirty="0"/>
              <a:t>Thematic</a:t>
            </a:r>
            <a:r>
              <a:rPr lang="en-US" dirty="0"/>
              <a:t> </a:t>
            </a:r>
            <a:r>
              <a:rPr lang="en-US" u="sng" dirty="0"/>
              <a:t>Concept</a:t>
            </a:r>
            <a:r>
              <a:rPr lang="en-US" dirty="0"/>
              <a:t> is the one word subject in the text. </a:t>
            </a:r>
          </a:p>
          <a:p>
            <a:r>
              <a:rPr lang="en-US" dirty="0"/>
              <a:t>So, the question is…</a:t>
            </a:r>
          </a:p>
          <a:p>
            <a:r>
              <a:rPr lang="en-US" dirty="0"/>
              <a:t>How does symbolism reinforce that theme? Let’s look at the facts.</a:t>
            </a:r>
          </a:p>
          <a:p>
            <a:pPr marL="685800" lvl="1" indent="-457200"/>
            <a:r>
              <a:rPr lang="en-US" dirty="0"/>
              <a:t>a bunny is racing a sand timer to make a friend</a:t>
            </a:r>
          </a:p>
          <a:p>
            <a:pPr marL="685800" lvl="1" indent="-457200"/>
            <a:r>
              <a:rPr lang="en-US" dirty="0"/>
              <a:t>when the timer runs out the first bunny evaporates </a:t>
            </a:r>
          </a:p>
          <a:p>
            <a:pPr marL="685800" lvl="1" indent="-457200"/>
            <a:r>
              <a:rPr lang="en-US" dirty="0"/>
              <a:t>everything resets leaving the second bunny alone</a:t>
            </a:r>
          </a:p>
          <a:p>
            <a:pPr marL="685800" lvl="1" indent="-457200"/>
            <a:endParaRPr lang="en-US" dirty="0"/>
          </a:p>
          <a:p>
            <a:pPr lvl="1" indent="0">
              <a:buNone/>
            </a:pPr>
            <a:r>
              <a:rPr lang="en-US" dirty="0"/>
              <a:t>What is the purpose of the timer? How does it reinforce our theme?</a:t>
            </a:r>
          </a:p>
        </p:txBody>
      </p:sp>
      <p:pic>
        <p:nvPicPr>
          <p:cNvPr id="4" name="Picture 3">
            <a:extLst>
              <a:ext uri="{FF2B5EF4-FFF2-40B4-BE49-F238E27FC236}">
                <a16:creationId xmlns:a16="http://schemas.microsoft.com/office/drawing/2014/main" id="{AB1BC5C9-274A-8F2F-ABBE-A18FE665AE9C}"/>
              </a:ext>
            </a:extLst>
          </p:cNvPr>
          <p:cNvPicPr>
            <a:picLocks noChangeAspect="1"/>
          </p:cNvPicPr>
          <p:nvPr/>
        </p:nvPicPr>
        <p:blipFill>
          <a:blip r:embed="rId3"/>
          <a:stretch>
            <a:fillRect/>
          </a:stretch>
        </p:blipFill>
        <p:spPr>
          <a:xfrm>
            <a:off x="8605521" y="2558641"/>
            <a:ext cx="3059425" cy="3418351"/>
          </a:xfrm>
          <a:prstGeom prst="rect">
            <a:avLst/>
          </a:prstGeom>
        </p:spPr>
      </p:pic>
    </p:spTree>
    <p:extLst>
      <p:ext uri="{BB962C8B-B14F-4D97-AF65-F5344CB8AC3E}">
        <p14:creationId xmlns:p14="http://schemas.microsoft.com/office/powerpoint/2010/main" val="41102392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E2A96188-384C-4341-9EEB-967A9341C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7" name="Freeform: Shape 2056">
            <a:extLst>
              <a:ext uri="{FF2B5EF4-FFF2-40B4-BE49-F238E27FC236}">
                <a16:creationId xmlns:a16="http://schemas.microsoft.com/office/drawing/2014/main" id="{280331C3-DDF5-48A9-8947-D71EAAFFAB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flipV="1">
            <a:off x="759171" y="-127077"/>
            <a:ext cx="6053827" cy="6948641"/>
          </a:xfrm>
          <a:custGeom>
            <a:avLst/>
            <a:gdLst>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8143603 w 11603130"/>
              <a:gd name="connsiteY9" fmla="*/ 5913030 h 6362961"/>
              <a:gd name="connsiteX10" fmla="*/ 8168400 w 11603130"/>
              <a:gd name="connsiteY10" fmla="*/ 5914173 h 6362961"/>
              <a:gd name="connsiteX11" fmla="*/ 8334742 w 11603130"/>
              <a:gd name="connsiteY11" fmla="*/ 5912754 h 6362961"/>
              <a:gd name="connsiteX12" fmla="*/ 8343333 w 11603130"/>
              <a:gd name="connsiteY12" fmla="*/ 6362961 h 6362961"/>
              <a:gd name="connsiteX13" fmla="*/ 8951337 w 11603130"/>
              <a:gd name="connsiteY13" fmla="*/ 5912879 h 6362961"/>
              <a:gd name="connsiteX14" fmla="*/ 9710371 w 11603130"/>
              <a:gd name="connsiteY14" fmla="*/ 5911624 h 6362961"/>
              <a:gd name="connsiteX15" fmla="*/ 9804791 w 11603130"/>
              <a:gd name="connsiteY15" fmla="*/ 5908320 h 6362961"/>
              <a:gd name="connsiteX16" fmla="*/ 9863784 w 11603130"/>
              <a:gd name="connsiteY16" fmla="*/ 5909115 h 6362961"/>
              <a:gd name="connsiteX17" fmla="*/ 10007288 w 11603130"/>
              <a:gd name="connsiteY17" fmla="*/ 5914499 h 6362961"/>
              <a:gd name="connsiteX18" fmla="*/ 10927227 w 11603130"/>
              <a:gd name="connsiteY18" fmla="*/ 5922366 h 6362961"/>
              <a:gd name="connsiteX19" fmla="*/ 11562333 w 11603130"/>
              <a:gd name="connsiteY19" fmla="*/ 5906085 h 6362961"/>
              <a:gd name="connsiteX20" fmla="*/ 11571244 w 11603130"/>
              <a:gd name="connsiteY20" fmla="*/ 2621674 h 6362961"/>
              <a:gd name="connsiteX21" fmla="*/ 11561892 w 11603130"/>
              <a:gd name="connsiteY21" fmla="*/ 176313 h 6362961"/>
              <a:gd name="connsiteX22" fmla="*/ 11289537 w 11603130"/>
              <a:gd name="connsiteY22" fmla="*/ 107615 h 6362961"/>
              <a:gd name="connsiteX23" fmla="*/ 10689999 w 11603130"/>
              <a:gd name="connsiteY23" fmla="*/ 70591 h 6362961"/>
              <a:gd name="connsiteX24" fmla="*/ 7599878 w 11603130"/>
              <a:gd name="connsiteY24" fmla="*/ 7591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8143603 w 11603130"/>
              <a:gd name="connsiteY9" fmla="*/ 5913030 h 6362961"/>
              <a:gd name="connsiteX10" fmla="*/ 8168400 w 11603130"/>
              <a:gd name="connsiteY10" fmla="*/ 5914173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8143603 w 11603130"/>
              <a:gd name="connsiteY9" fmla="*/ 5913030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6347077 w 11603130"/>
              <a:gd name="connsiteY9" fmla="*/ 5954091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2638911 w 11603130"/>
              <a:gd name="connsiteY8" fmla="*/ 5933377 h 6362961"/>
              <a:gd name="connsiteX9" fmla="*/ 6347077 w 11603130"/>
              <a:gd name="connsiteY9" fmla="*/ 5954091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2638911 w 11603130"/>
              <a:gd name="connsiteY8" fmla="*/ 5933377 h 6362961"/>
              <a:gd name="connsiteX9" fmla="*/ 4080684 w 11603130"/>
              <a:gd name="connsiteY9" fmla="*/ 5926717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2638911 w 11603130"/>
              <a:gd name="connsiteY8" fmla="*/ 5933377 h 6362961"/>
              <a:gd name="connsiteX9" fmla="*/ 4080684 w 11603130"/>
              <a:gd name="connsiteY9" fmla="*/ 5926717 h 6362961"/>
              <a:gd name="connsiteX10" fmla="*/ 5045206 w 11603130"/>
              <a:gd name="connsiteY10" fmla="*/ 5927859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8951337 w 11603130"/>
              <a:gd name="connsiteY12" fmla="*/ 5912879 h 6335587"/>
              <a:gd name="connsiteX13" fmla="*/ 9710371 w 11603130"/>
              <a:gd name="connsiteY13" fmla="*/ 5911624 h 6335587"/>
              <a:gd name="connsiteX14" fmla="*/ 9804791 w 11603130"/>
              <a:gd name="connsiteY14" fmla="*/ 5908320 h 6335587"/>
              <a:gd name="connsiteX15" fmla="*/ 9863784 w 11603130"/>
              <a:gd name="connsiteY15" fmla="*/ 5909115 h 6335587"/>
              <a:gd name="connsiteX16" fmla="*/ 10007288 w 11603130"/>
              <a:gd name="connsiteY16" fmla="*/ 5914499 h 6335587"/>
              <a:gd name="connsiteX17" fmla="*/ 10927227 w 11603130"/>
              <a:gd name="connsiteY17" fmla="*/ 5922366 h 6335587"/>
              <a:gd name="connsiteX18" fmla="*/ 11562333 w 11603130"/>
              <a:gd name="connsiteY18" fmla="*/ 5906085 h 6335587"/>
              <a:gd name="connsiteX19" fmla="*/ 11571244 w 11603130"/>
              <a:gd name="connsiteY19" fmla="*/ 2621674 h 6335587"/>
              <a:gd name="connsiteX20" fmla="*/ 11561892 w 11603130"/>
              <a:gd name="connsiteY20" fmla="*/ 176313 h 6335587"/>
              <a:gd name="connsiteX21" fmla="*/ 11289537 w 11603130"/>
              <a:gd name="connsiteY21" fmla="*/ 107615 h 6335587"/>
              <a:gd name="connsiteX22" fmla="*/ 10689999 w 11603130"/>
              <a:gd name="connsiteY22" fmla="*/ 70591 h 6335587"/>
              <a:gd name="connsiteX23" fmla="*/ 7599878 w 11603130"/>
              <a:gd name="connsiteY23" fmla="*/ 75910 h 6335587"/>
              <a:gd name="connsiteX24" fmla="*/ 1892744 w 11603130"/>
              <a:gd name="connsiteY24"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42722 w 11603130"/>
              <a:gd name="connsiteY12" fmla="*/ 5885506 h 6335587"/>
              <a:gd name="connsiteX13" fmla="*/ 9710371 w 11603130"/>
              <a:gd name="connsiteY13" fmla="*/ 5911624 h 6335587"/>
              <a:gd name="connsiteX14" fmla="*/ 9804791 w 11603130"/>
              <a:gd name="connsiteY14" fmla="*/ 5908320 h 6335587"/>
              <a:gd name="connsiteX15" fmla="*/ 9863784 w 11603130"/>
              <a:gd name="connsiteY15" fmla="*/ 5909115 h 6335587"/>
              <a:gd name="connsiteX16" fmla="*/ 10007288 w 11603130"/>
              <a:gd name="connsiteY16" fmla="*/ 5914499 h 6335587"/>
              <a:gd name="connsiteX17" fmla="*/ 10927227 w 11603130"/>
              <a:gd name="connsiteY17" fmla="*/ 5922366 h 6335587"/>
              <a:gd name="connsiteX18" fmla="*/ 11562333 w 11603130"/>
              <a:gd name="connsiteY18" fmla="*/ 5906085 h 6335587"/>
              <a:gd name="connsiteX19" fmla="*/ 11571244 w 11603130"/>
              <a:gd name="connsiteY19" fmla="*/ 2621674 h 6335587"/>
              <a:gd name="connsiteX20" fmla="*/ 11561892 w 11603130"/>
              <a:gd name="connsiteY20" fmla="*/ 176313 h 6335587"/>
              <a:gd name="connsiteX21" fmla="*/ 11289537 w 11603130"/>
              <a:gd name="connsiteY21" fmla="*/ 107615 h 6335587"/>
              <a:gd name="connsiteX22" fmla="*/ 10689999 w 11603130"/>
              <a:gd name="connsiteY22" fmla="*/ 70591 h 6335587"/>
              <a:gd name="connsiteX23" fmla="*/ 7599878 w 11603130"/>
              <a:gd name="connsiteY23" fmla="*/ 75910 h 6335587"/>
              <a:gd name="connsiteX24" fmla="*/ 1892744 w 11603130"/>
              <a:gd name="connsiteY24"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9863784 w 11603130"/>
              <a:gd name="connsiteY15" fmla="*/ 5909115 h 6335587"/>
              <a:gd name="connsiteX16" fmla="*/ 10007288 w 11603130"/>
              <a:gd name="connsiteY16" fmla="*/ 5914499 h 6335587"/>
              <a:gd name="connsiteX17" fmla="*/ 10927227 w 11603130"/>
              <a:gd name="connsiteY17" fmla="*/ 5922366 h 6335587"/>
              <a:gd name="connsiteX18" fmla="*/ 11562333 w 11603130"/>
              <a:gd name="connsiteY18" fmla="*/ 5906085 h 6335587"/>
              <a:gd name="connsiteX19" fmla="*/ 11571244 w 11603130"/>
              <a:gd name="connsiteY19" fmla="*/ 2621674 h 6335587"/>
              <a:gd name="connsiteX20" fmla="*/ 11561892 w 11603130"/>
              <a:gd name="connsiteY20" fmla="*/ 176313 h 6335587"/>
              <a:gd name="connsiteX21" fmla="*/ 11289537 w 11603130"/>
              <a:gd name="connsiteY21" fmla="*/ 107615 h 6335587"/>
              <a:gd name="connsiteX22" fmla="*/ 10689999 w 11603130"/>
              <a:gd name="connsiteY22" fmla="*/ 70591 h 6335587"/>
              <a:gd name="connsiteX23" fmla="*/ 7599878 w 11603130"/>
              <a:gd name="connsiteY23" fmla="*/ 75910 h 6335587"/>
              <a:gd name="connsiteX24" fmla="*/ 1892744 w 11603130"/>
              <a:gd name="connsiteY24"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098386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8972 w 11603130"/>
              <a:gd name="connsiteY5" fmla="*/ 3523848 h 6335587"/>
              <a:gd name="connsiteX6" fmla="*/ 148480 w 11603130"/>
              <a:gd name="connsiteY6" fmla="*/ 5930841 h 6335587"/>
              <a:gd name="connsiteX7" fmla="*/ 2638911 w 11603130"/>
              <a:gd name="connsiteY7" fmla="*/ 5933377 h 6335587"/>
              <a:gd name="connsiteX8" fmla="*/ 4080684 w 11603130"/>
              <a:gd name="connsiteY8" fmla="*/ 5926717 h 6335587"/>
              <a:gd name="connsiteX9" fmla="*/ 5045206 w 11603130"/>
              <a:gd name="connsiteY9" fmla="*/ 5927859 h 6335587"/>
              <a:gd name="connsiteX10" fmla="*/ 5855834 w 11603130"/>
              <a:gd name="connsiteY10" fmla="*/ 6335587 h 6335587"/>
              <a:gd name="connsiteX11" fmla="*/ 6274422 w 11603130"/>
              <a:gd name="connsiteY11" fmla="*/ 5903346 h 6335587"/>
              <a:gd name="connsiteX12" fmla="*/ 9098386 w 11603130"/>
              <a:gd name="connsiteY12" fmla="*/ 5911624 h 6335587"/>
              <a:gd name="connsiteX13" fmla="*/ 10007288 w 11603130"/>
              <a:gd name="connsiteY13" fmla="*/ 5914499 h 6335587"/>
              <a:gd name="connsiteX14" fmla="*/ 10927227 w 11603130"/>
              <a:gd name="connsiteY14" fmla="*/ 5922366 h 6335587"/>
              <a:gd name="connsiteX15" fmla="*/ 11562333 w 11603130"/>
              <a:gd name="connsiteY15" fmla="*/ 5906085 h 6335587"/>
              <a:gd name="connsiteX16" fmla="*/ 11571244 w 11603130"/>
              <a:gd name="connsiteY16" fmla="*/ 2621674 h 6335587"/>
              <a:gd name="connsiteX17" fmla="*/ 11561892 w 11603130"/>
              <a:gd name="connsiteY17" fmla="*/ 176313 h 6335587"/>
              <a:gd name="connsiteX18" fmla="*/ 11289537 w 11603130"/>
              <a:gd name="connsiteY18" fmla="*/ 107615 h 6335587"/>
              <a:gd name="connsiteX19" fmla="*/ 10689999 w 11603130"/>
              <a:gd name="connsiteY19" fmla="*/ 70591 h 6335587"/>
              <a:gd name="connsiteX20" fmla="*/ 7599878 w 11603130"/>
              <a:gd name="connsiteY20" fmla="*/ 75910 h 6335587"/>
              <a:gd name="connsiteX21" fmla="*/ 1892744 w 11603130"/>
              <a:gd name="connsiteY21" fmla="*/ 0 h 6335587"/>
              <a:gd name="connsiteX0" fmla="*/ 1892744 w 12087184"/>
              <a:gd name="connsiteY0" fmla="*/ 0 h 6335587"/>
              <a:gd name="connsiteX1" fmla="*/ 304663 w 12087184"/>
              <a:gd name="connsiteY1" fmla="*/ 10761 h 6335587"/>
              <a:gd name="connsiteX2" fmla="*/ 0 w 12087184"/>
              <a:gd name="connsiteY2" fmla="*/ 47942 h 6335587"/>
              <a:gd name="connsiteX3" fmla="*/ 0 w 12087184"/>
              <a:gd name="connsiteY3" fmla="*/ 909146 h 6335587"/>
              <a:gd name="connsiteX4" fmla="*/ 4597 w 12087184"/>
              <a:gd name="connsiteY4" fmla="*/ 909146 h 6335587"/>
              <a:gd name="connsiteX5" fmla="*/ 88972 w 12087184"/>
              <a:gd name="connsiteY5" fmla="*/ 3523848 h 6335587"/>
              <a:gd name="connsiteX6" fmla="*/ 148480 w 12087184"/>
              <a:gd name="connsiteY6" fmla="*/ 5930841 h 6335587"/>
              <a:gd name="connsiteX7" fmla="*/ 2638911 w 12087184"/>
              <a:gd name="connsiteY7" fmla="*/ 5933377 h 6335587"/>
              <a:gd name="connsiteX8" fmla="*/ 4080684 w 12087184"/>
              <a:gd name="connsiteY8" fmla="*/ 5926717 h 6335587"/>
              <a:gd name="connsiteX9" fmla="*/ 5045206 w 12087184"/>
              <a:gd name="connsiteY9" fmla="*/ 5927859 h 6335587"/>
              <a:gd name="connsiteX10" fmla="*/ 5855834 w 12087184"/>
              <a:gd name="connsiteY10" fmla="*/ 6335587 h 6335587"/>
              <a:gd name="connsiteX11" fmla="*/ 6274422 w 12087184"/>
              <a:gd name="connsiteY11" fmla="*/ 5903346 h 6335587"/>
              <a:gd name="connsiteX12" fmla="*/ 9098386 w 12087184"/>
              <a:gd name="connsiteY12" fmla="*/ 5911624 h 6335587"/>
              <a:gd name="connsiteX13" fmla="*/ 10007288 w 12087184"/>
              <a:gd name="connsiteY13" fmla="*/ 5914499 h 6335587"/>
              <a:gd name="connsiteX14" fmla="*/ 10927227 w 12087184"/>
              <a:gd name="connsiteY14" fmla="*/ 5922366 h 6335587"/>
              <a:gd name="connsiteX15" fmla="*/ 12085310 w 12087184"/>
              <a:gd name="connsiteY15" fmla="*/ 5921320 h 6335587"/>
              <a:gd name="connsiteX16" fmla="*/ 11571244 w 12087184"/>
              <a:gd name="connsiteY16" fmla="*/ 2621674 h 6335587"/>
              <a:gd name="connsiteX17" fmla="*/ 11561892 w 12087184"/>
              <a:gd name="connsiteY17" fmla="*/ 176313 h 6335587"/>
              <a:gd name="connsiteX18" fmla="*/ 11289537 w 12087184"/>
              <a:gd name="connsiteY18" fmla="*/ 107615 h 6335587"/>
              <a:gd name="connsiteX19" fmla="*/ 10689999 w 12087184"/>
              <a:gd name="connsiteY19" fmla="*/ 70591 h 6335587"/>
              <a:gd name="connsiteX20" fmla="*/ 7599878 w 12087184"/>
              <a:gd name="connsiteY20" fmla="*/ 75910 h 6335587"/>
              <a:gd name="connsiteX21" fmla="*/ 1892744 w 12087184"/>
              <a:gd name="connsiteY21" fmla="*/ 0 h 6335587"/>
              <a:gd name="connsiteX0" fmla="*/ 1892744 w 12096545"/>
              <a:gd name="connsiteY0" fmla="*/ 24998 h 6360585"/>
              <a:gd name="connsiteX1" fmla="*/ 304663 w 12096545"/>
              <a:gd name="connsiteY1" fmla="*/ 35759 h 6360585"/>
              <a:gd name="connsiteX2" fmla="*/ 0 w 12096545"/>
              <a:gd name="connsiteY2" fmla="*/ 72940 h 6360585"/>
              <a:gd name="connsiteX3" fmla="*/ 0 w 12096545"/>
              <a:gd name="connsiteY3" fmla="*/ 934144 h 6360585"/>
              <a:gd name="connsiteX4" fmla="*/ 4597 w 12096545"/>
              <a:gd name="connsiteY4" fmla="*/ 934144 h 6360585"/>
              <a:gd name="connsiteX5" fmla="*/ 88972 w 12096545"/>
              <a:gd name="connsiteY5" fmla="*/ 3548846 h 6360585"/>
              <a:gd name="connsiteX6" fmla="*/ 148480 w 12096545"/>
              <a:gd name="connsiteY6" fmla="*/ 5955839 h 6360585"/>
              <a:gd name="connsiteX7" fmla="*/ 2638911 w 12096545"/>
              <a:gd name="connsiteY7" fmla="*/ 5958375 h 6360585"/>
              <a:gd name="connsiteX8" fmla="*/ 4080684 w 12096545"/>
              <a:gd name="connsiteY8" fmla="*/ 5951715 h 6360585"/>
              <a:gd name="connsiteX9" fmla="*/ 5045206 w 12096545"/>
              <a:gd name="connsiteY9" fmla="*/ 5952857 h 6360585"/>
              <a:gd name="connsiteX10" fmla="*/ 5855834 w 12096545"/>
              <a:gd name="connsiteY10" fmla="*/ 6360585 h 6360585"/>
              <a:gd name="connsiteX11" fmla="*/ 6274422 w 12096545"/>
              <a:gd name="connsiteY11" fmla="*/ 5928344 h 6360585"/>
              <a:gd name="connsiteX12" fmla="*/ 9098386 w 12096545"/>
              <a:gd name="connsiteY12" fmla="*/ 5936622 h 6360585"/>
              <a:gd name="connsiteX13" fmla="*/ 10007288 w 12096545"/>
              <a:gd name="connsiteY13" fmla="*/ 5939497 h 6360585"/>
              <a:gd name="connsiteX14" fmla="*/ 10927227 w 12096545"/>
              <a:gd name="connsiteY14" fmla="*/ 5947364 h 6360585"/>
              <a:gd name="connsiteX15" fmla="*/ 12085310 w 12096545"/>
              <a:gd name="connsiteY15" fmla="*/ 5946318 h 6360585"/>
              <a:gd name="connsiteX16" fmla="*/ 12063456 w 12096545"/>
              <a:gd name="connsiteY16" fmla="*/ 2646672 h 6360585"/>
              <a:gd name="connsiteX17" fmla="*/ 11561892 w 12096545"/>
              <a:gd name="connsiteY17" fmla="*/ 201311 h 6360585"/>
              <a:gd name="connsiteX18" fmla="*/ 11289537 w 12096545"/>
              <a:gd name="connsiteY18" fmla="*/ 132613 h 6360585"/>
              <a:gd name="connsiteX19" fmla="*/ 10689999 w 12096545"/>
              <a:gd name="connsiteY19" fmla="*/ 95589 h 6360585"/>
              <a:gd name="connsiteX20" fmla="*/ 7599878 w 12096545"/>
              <a:gd name="connsiteY20" fmla="*/ 100908 h 6360585"/>
              <a:gd name="connsiteX21" fmla="*/ 1892744 w 12096545"/>
              <a:gd name="connsiteY21" fmla="*/ 24998 h 6360585"/>
              <a:gd name="connsiteX0" fmla="*/ 1892744 w 12127183"/>
              <a:gd name="connsiteY0" fmla="*/ 24998 h 6360585"/>
              <a:gd name="connsiteX1" fmla="*/ 304663 w 12127183"/>
              <a:gd name="connsiteY1" fmla="*/ 35759 h 6360585"/>
              <a:gd name="connsiteX2" fmla="*/ 0 w 12127183"/>
              <a:gd name="connsiteY2" fmla="*/ 72940 h 6360585"/>
              <a:gd name="connsiteX3" fmla="*/ 0 w 12127183"/>
              <a:gd name="connsiteY3" fmla="*/ 934144 h 6360585"/>
              <a:gd name="connsiteX4" fmla="*/ 4597 w 12127183"/>
              <a:gd name="connsiteY4" fmla="*/ 934144 h 6360585"/>
              <a:gd name="connsiteX5" fmla="*/ 88972 w 12127183"/>
              <a:gd name="connsiteY5" fmla="*/ 3548846 h 6360585"/>
              <a:gd name="connsiteX6" fmla="*/ 148480 w 12127183"/>
              <a:gd name="connsiteY6" fmla="*/ 5955839 h 6360585"/>
              <a:gd name="connsiteX7" fmla="*/ 2638911 w 12127183"/>
              <a:gd name="connsiteY7" fmla="*/ 5958375 h 6360585"/>
              <a:gd name="connsiteX8" fmla="*/ 4080684 w 12127183"/>
              <a:gd name="connsiteY8" fmla="*/ 5951715 h 6360585"/>
              <a:gd name="connsiteX9" fmla="*/ 5045206 w 12127183"/>
              <a:gd name="connsiteY9" fmla="*/ 5952857 h 6360585"/>
              <a:gd name="connsiteX10" fmla="*/ 5855834 w 12127183"/>
              <a:gd name="connsiteY10" fmla="*/ 6360585 h 6360585"/>
              <a:gd name="connsiteX11" fmla="*/ 6274422 w 12127183"/>
              <a:gd name="connsiteY11" fmla="*/ 5928344 h 6360585"/>
              <a:gd name="connsiteX12" fmla="*/ 9098386 w 12127183"/>
              <a:gd name="connsiteY12" fmla="*/ 5936622 h 6360585"/>
              <a:gd name="connsiteX13" fmla="*/ 10007288 w 12127183"/>
              <a:gd name="connsiteY13" fmla="*/ 5939497 h 6360585"/>
              <a:gd name="connsiteX14" fmla="*/ 10927227 w 12127183"/>
              <a:gd name="connsiteY14" fmla="*/ 5947364 h 6360585"/>
              <a:gd name="connsiteX15" fmla="*/ 12085310 w 12127183"/>
              <a:gd name="connsiteY15" fmla="*/ 5946318 h 6360585"/>
              <a:gd name="connsiteX16" fmla="*/ 12063456 w 12127183"/>
              <a:gd name="connsiteY16" fmla="*/ 2646672 h 6360585"/>
              <a:gd name="connsiteX17" fmla="*/ 12054104 w 12127183"/>
              <a:gd name="connsiteY17" fmla="*/ 201311 h 6360585"/>
              <a:gd name="connsiteX18" fmla="*/ 11289537 w 12127183"/>
              <a:gd name="connsiteY18" fmla="*/ 132613 h 6360585"/>
              <a:gd name="connsiteX19" fmla="*/ 10689999 w 12127183"/>
              <a:gd name="connsiteY19" fmla="*/ 95589 h 6360585"/>
              <a:gd name="connsiteX20" fmla="*/ 7599878 w 12127183"/>
              <a:gd name="connsiteY20" fmla="*/ 100908 h 6360585"/>
              <a:gd name="connsiteX21" fmla="*/ 1892744 w 12127183"/>
              <a:gd name="connsiteY21" fmla="*/ 24998 h 6360585"/>
              <a:gd name="connsiteX0" fmla="*/ 1892744 w 12114255"/>
              <a:gd name="connsiteY0" fmla="*/ 0 h 6335587"/>
              <a:gd name="connsiteX1" fmla="*/ 304663 w 12114255"/>
              <a:gd name="connsiteY1" fmla="*/ 10761 h 6335587"/>
              <a:gd name="connsiteX2" fmla="*/ 0 w 12114255"/>
              <a:gd name="connsiteY2" fmla="*/ 47942 h 6335587"/>
              <a:gd name="connsiteX3" fmla="*/ 0 w 12114255"/>
              <a:gd name="connsiteY3" fmla="*/ 909146 h 6335587"/>
              <a:gd name="connsiteX4" fmla="*/ 4597 w 12114255"/>
              <a:gd name="connsiteY4" fmla="*/ 909146 h 6335587"/>
              <a:gd name="connsiteX5" fmla="*/ 88972 w 12114255"/>
              <a:gd name="connsiteY5" fmla="*/ 3523848 h 6335587"/>
              <a:gd name="connsiteX6" fmla="*/ 148480 w 12114255"/>
              <a:gd name="connsiteY6" fmla="*/ 5930841 h 6335587"/>
              <a:gd name="connsiteX7" fmla="*/ 2638911 w 12114255"/>
              <a:gd name="connsiteY7" fmla="*/ 5933377 h 6335587"/>
              <a:gd name="connsiteX8" fmla="*/ 4080684 w 12114255"/>
              <a:gd name="connsiteY8" fmla="*/ 5926717 h 6335587"/>
              <a:gd name="connsiteX9" fmla="*/ 5045206 w 12114255"/>
              <a:gd name="connsiteY9" fmla="*/ 5927859 h 6335587"/>
              <a:gd name="connsiteX10" fmla="*/ 5855834 w 12114255"/>
              <a:gd name="connsiteY10" fmla="*/ 6335587 h 6335587"/>
              <a:gd name="connsiteX11" fmla="*/ 6274422 w 12114255"/>
              <a:gd name="connsiteY11" fmla="*/ 5903346 h 6335587"/>
              <a:gd name="connsiteX12" fmla="*/ 9098386 w 12114255"/>
              <a:gd name="connsiteY12" fmla="*/ 5911624 h 6335587"/>
              <a:gd name="connsiteX13" fmla="*/ 10007288 w 12114255"/>
              <a:gd name="connsiteY13" fmla="*/ 5914499 h 6335587"/>
              <a:gd name="connsiteX14" fmla="*/ 10927227 w 12114255"/>
              <a:gd name="connsiteY14" fmla="*/ 5922366 h 6335587"/>
              <a:gd name="connsiteX15" fmla="*/ 12085310 w 12114255"/>
              <a:gd name="connsiteY15" fmla="*/ 5921320 h 6335587"/>
              <a:gd name="connsiteX16" fmla="*/ 12063456 w 12114255"/>
              <a:gd name="connsiteY16" fmla="*/ 2621674 h 6335587"/>
              <a:gd name="connsiteX17" fmla="*/ 12054104 w 12114255"/>
              <a:gd name="connsiteY17" fmla="*/ 176313 h 6335587"/>
              <a:gd name="connsiteX18" fmla="*/ 11289537 w 12114255"/>
              <a:gd name="connsiteY18" fmla="*/ 107615 h 6335587"/>
              <a:gd name="connsiteX19" fmla="*/ 10689999 w 12114255"/>
              <a:gd name="connsiteY19" fmla="*/ 70591 h 6335587"/>
              <a:gd name="connsiteX20" fmla="*/ 7599878 w 12114255"/>
              <a:gd name="connsiteY20" fmla="*/ 75910 h 6335587"/>
              <a:gd name="connsiteX21" fmla="*/ 1892744 w 12114255"/>
              <a:gd name="connsiteY21" fmla="*/ 0 h 6335587"/>
              <a:gd name="connsiteX0" fmla="*/ 1892744 w 12114253"/>
              <a:gd name="connsiteY0" fmla="*/ 0 h 6335587"/>
              <a:gd name="connsiteX1" fmla="*/ 304663 w 12114253"/>
              <a:gd name="connsiteY1" fmla="*/ 10761 h 6335587"/>
              <a:gd name="connsiteX2" fmla="*/ 0 w 12114253"/>
              <a:gd name="connsiteY2" fmla="*/ 47942 h 6335587"/>
              <a:gd name="connsiteX3" fmla="*/ 0 w 12114253"/>
              <a:gd name="connsiteY3" fmla="*/ 909146 h 6335587"/>
              <a:gd name="connsiteX4" fmla="*/ 4597 w 12114253"/>
              <a:gd name="connsiteY4" fmla="*/ 909146 h 6335587"/>
              <a:gd name="connsiteX5" fmla="*/ 88972 w 12114253"/>
              <a:gd name="connsiteY5" fmla="*/ 3523848 h 6335587"/>
              <a:gd name="connsiteX6" fmla="*/ 148480 w 12114253"/>
              <a:gd name="connsiteY6" fmla="*/ 5930841 h 6335587"/>
              <a:gd name="connsiteX7" fmla="*/ 2638911 w 12114253"/>
              <a:gd name="connsiteY7" fmla="*/ 5933377 h 6335587"/>
              <a:gd name="connsiteX8" fmla="*/ 4080684 w 12114253"/>
              <a:gd name="connsiteY8" fmla="*/ 5926717 h 6335587"/>
              <a:gd name="connsiteX9" fmla="*/ 5045206 w 12114253"/>
              <a:gd name="connsiteY9" fmla="*/ 5927859 h 6335587"/>
              <a:gd name="connsiteX10" fmla="*/ 5855834 w 12114253"/>
              <a:gd name="connsiteY10" fmla="*/ 6335587 h 6335587"/>
              <a:gd name="connsiteX11" fmla="*/ 6274422 w 12114253"/>
              <a:gd name="connsiteY11" fmla="*/ 5903346 h 6335587"/>
              <a:gd name="connsiteX12" fmla="*/ 9098386 w 12114253"/>
              <a:gd name="connsiteY12" fmla="*/ 5911624 h 6335587"/>
              <a:gd name="connsiteX13" fmla="*/ 10007288 w 12114253"/>
              <a:gd name="connsiteY13" fmla="*/ 5914499 h 6335587"/>
              <a:gd name="connsiteX14" fmla="*/ 10927227 w 12114253"/>
              <a:gd name="connsiteY14" fmla="*/ 5922366 h 6335587"/>
              <a:gd name="connsiteX15" fmla="*/ 12085310 w 12114253"/>
              <a:gd name="connsiteY15" fmla="*/ 5921320 h 6335587"/>
              <a:gd name="connsiteX16" fmla="*/ 12063456 w 12114253"/>
              <a:gd name="connsiteY16" fmla="*/ 2621674 h 6335587"/>
              <a:gd name="connsiteX17" fmla="*/ 12054104 w 12114253"/>
              <a:gd name="connsiteY17" fmla="*/ 176313 h 6335587"/>
              <a:gd name="connsiteX18" fmla="*/ 11289537 w 12114253"/>
              <a:gd name="connsiteY18" fmla="*/ 107615 h 6335587"/>
              <a:gd name="connsiteX19" fmla="*/ 10259313 w 12114253"/>
              <a:gd name="connsiteY19" fmla="*/ 101059 h 6335587"/>
              <a:gd name="connsiteX20" fmla="*/ 7599878 w 12114253"/>
              <a:gd name="connsiteY20" fmla="*/ 75910 h 6335587"/>
              <a:gd name="connsiteX21" fmla="*/ 1892744 w 12114253"/>
              <a:gd name="connsiteY21" fmla="*/ 0 h 6335587"/>
              <a:gd name="connsiteX0" fmla="*/ 1892744 w 12114255"/>
              <a:gd name="connsiteY0" fmla="*/ 0 h 6335587"/>
              <a:gd name="connsiteX1" fmla="*/ 304663 w 12114255"/>
              <a:gd name="connsiteY1" fmla="*/ 10761 h 6335587"/>
              <a:gd name="connsiteX2" fmla="*/ 0 w 12114255"/>
              <a:gd name="connsiteY2" fmla="*/ 47942 h 6335587"/>
              <a:gd name="connsiteX3" fmla="*/ 0 w 12114255"/>
              <a:gd name="connsiteY3" fmla="*/ 909146 h 6335587"/>
              <a:gd name="connsiteX4" fmla="*/ 4597 w 12114255"/>
              <a:gd name="connsiteY4" fmla="*/ 909146 h 6335587"/>
              <a:gd name="connsiteX5" fmla="*/ 88972 w 12114255"/>
              <a:gd name="connsiteY5" fmla="*/ 3523848 h 6335587"/>
              <a:gd name="connsiteX6" fmla="*/ 148480 w 12114255"/>
              <a:gd name="connsiteY6" fmla="*/ 5930841 h 6335587"/>
              <a:gd name="connsiteX7" fmla="*/ 2638911 w 12114255"/>
              <a:gd name="connsiteY7" fmla="*/ 5933377 h 6335587"/>
              <a:gd name="connsiteX8" fmla="*/ 4080684 w 12114255"/>
              <a:gd name="connsiteY8" fmla="*/ 5926717 h 6335587"/>
              <a:gd name="connsiteX9" fmla="*/ 5045206 w 12114255"/>
              <a:gd name="connsiteY9" fmla="*/ 5927859 h 6335587"/>
              <a:gd name="connsiteX10" fmla="*/ 5855834 w 12114255"/>
              <a:gd name="connsiteY10" fmla="*/ 6335587 h 6335587"/>
              <a:gd name="connsiteX11" fmla="*/ 6274422 w 12114255"/>
              <a:gd name="connsiteY11" fmla="*/ 5903346 h 6335587"/>
              <a:gd name="connsiteX12" fmla="*/ 9098386 w 12114255"/>
              <a:gd name="connsiteY12" fmla="*/ 5911624 h 6335587"/>
              <a:gd name="connsiteX13" fmla="*/ 10007288 w 12114255"/>
              <a:gd name="connsiteY13" fmla="*/ 5914499 h 6335587"/>
              <a:gd name="connsiteX14" fmla="*/ 10927227 w 12114255"/>
              <a:gd name="connsiteY14" fmla="*/ 5922366 h 6335587"/>
              <a:gd name="connsiteX15" fmla="*/ 12085310 w 12114255"/>
              <a:gd name="connsiteY15" fmla="*/ 5921320 h 6335587"/>
              <a:gd name="connsiteX16" fmla="*/ 12063456 w 12114255"/>
              <a:gd name="connsiteY16" fmla="*/ 2621674 h 6335587"/>
              <a:gd name="connsiteX17" fmla="*/ 12054104 w 12114255"/>
              <a:gd name="connsiteY17" fmla="*/ 176313 h 6335587"/>
              <a:gd name="connsiteX18" fmla="*/ 11289537 w 12114255"/>
              <a:gd name="connsiteY18" fmla="*/ 107615 h 6335587"/>
              <a:gd name="connsiteX19" fmla="*/ 10259313 w 12114255"/>
              <a:gd name="connsiteY19" fmla="*/ 101059 h 6335587"/>
              <a:gd name="connsiteX20" fmla="*/ 7599878 w 12114255"/>
              <a:gd name="connsiteY20" fmla="*/ 75910 h 6335587"/>
              <a:gd name="connsiteX21" fmla="*/ 1892744 w 12114255"/>
              <a:gd name="connsiteY21" fmla="*/ 0 h 6335587"/>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080684 w 12114253"/>
              <a:gd name="connsiteY8" fmla="*/ 5926717 h 6330524"/>
              <a:gd name="connsiteX9" fmla="*/ 5045206 w 12114253"/>
              <a:gd name="connsiteY9" fmla="*/ 5927859 h 6330524"/>
              <a:gd name="connsiteX10" fmla="*/ 5731339 w 12114253"/>
              <a:gd name="connsiteY10" fmla="*/ 6330524 h 6330524"/>
              <a:gd name="connsiteX11" fmla="*/ 6274422 w 12114253"/>
              <a:gd name="connsiteY11" fmla="*/ 5903346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5"/>
              <a:gd name="connsiteY0" fmla="*/ 0 h 6330524"/>
              <a:gd name="connsiteX1" fmla="*/ 304663 w 12114255"/>
              <a:gd name="connsiteY1" fmla="*/ 10761 h 6330524"/>
              <a:gd name="connsiteX2" fmla="*/ 0 w 12114255"/>
              <a:gd name="connsiteY2" fmla="*/ 47942 h 6330524"/>
              <a:gd name="connsiteX3" fmla="*/ 0 w 12114255"/>
              <a:gd name="connsiteY3" fmla="*/ 909146 h 6330524"/>
              <a:gd name="connsiteX4" fmla="*/ 4597 w 12114255"/>
              <a:gd name="connsiteY4" fmla="*/ 909146 h 6330524"/>
              <a:gd name="connsiteX5" fmla="*/ 88972 w 12114255"/>
              <a:gd name="connsiteY5" fmla="*/ 3523848 h 6330524"/>
              <a:gd name="connsiteX6" fmla="*/ 148480 w 12114255"/>
              <a:gd name="connsiteY6" fmla="*/ 5930841 h 6330524"/>
              <a:gd name="connsiteX7" fmla="*/ 2638911 w 12114255"/>
              <a:gd name="connsiteY7" fmla="*/ 5933377 h 6330524"/>
              <a:gd name="connsiteX8" fmla="*/ 4080684 w 12114255"/>
              <a:gd name="connsiteY8" fmla="*/ 5926717 h 6330524"/>
              <a:gd name="connsiteX9" fmla="*/ 5045206 w 12114255"/>
              <a:gd name="connsiteY9" fmla="*/ 5927859 h 6330524"/>
              <a:gd name="connsiteX10" fmla="*/ 5731339 w 12114255"/>
              <a:gd name="connsiteY10" fmla="*/ 6330524 h 6330524"/>
              <a:gd name="connsiteX11" fmla="*/ 6077302 w 12114255"/>
              <a:gd name="connsiteY11" fmla="*/ 5908409 h 6330524"/>
              <a:gd name="connsiteX12" fmla="*/ 9098386 w 12114255"/>
              <a:gd name="connsiteY12" fmla="*/ 5911624 h 6330524"/>
              <a:gd name="connsiteX13" fmla="*/ 10007288 w 12114255"/>
              <a:gd name="connsiteY13" fmla="*/ 5914499 h 6330524"/>
              <a:gd name="connsiteX14" fmla="*/ 10927227 w 12114255"/>
              <a:gd name="connsiteY14" fmla="*/ 5922366 h 6330524"/>
              <a:gd name="connsiteX15" fmla="*/ 12085310 w 12114255"/>
              <a:gd name="connsiteY15" fmla="*/ 5921320 h 6330524"/>
              <a:gd name="connsiteX16" fmla="*/ 12063456 w 12114255"/>
              <a:gd name="connsiteY16" fmla="*/ 2621674 h 6330524"/>
              <a:gd name="connsiteX17" fmla="*/ 12054104 w 12114255"/>
              <a:gd name="connsiteY17" fmla="*/ 176313 h 6330524"/>
              <a:gd name="connsiteX18" fmla="*/ 11289537 w 12114255"/>
              <a:gd name="connsiteY18" fmla="*/ 107615 h 6330524"/>
              <a:gd name="connsiteX19" fmla="*/ 10259313 w 12114255"/>
              <a:gd name="connsiteY19" fmla="*/ 101059 h 6330524"/>
              <a:gd name="connsiteX20" fmla="*/ 7599878 w 12114255"/>
              <a:gd name="connsiteY20" fmla="*/ 75910 h 6330524"/>
              <a:gd name="connsiteX21" fmla="*/ 1892744 w 12114255"/>
              <a:gd name="connsiteY21" fmla="*/ 0 h 6330524"/>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080684 w 12114253"/>
              <a:gd name="connsiteY8" fmla="*/ 5926717 h 6330524"/>
              <a:gd name="connsiteX9" fmla="*/ 5045206 w 12114253"/>
              <a:gd name="connsiteY9" fmla="*/ 5927859 h 6330524"/>
              <a:gd name="connsiteX10" fmla="*/ 5731339 w 12114253"/>
              <a:gd name="connsiteY10" fmla="*/ 6330524 h 6330524"/>
              <a:gd name="connsiteX11" fmla="*/ 6077302 w 12114253"/>
              <a:gd name="connsiteY11" fmla="*/ 5908409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5"/>
              <a:gd name="connsiteY0" fmla="*/ 0 h 6330524"/>
              <a:gd name="connsiteX1" fmla="*/ 304663 w 12114255"/>
              <a:gd name="connsiteY1" fmla="*/ 10761 h 6330524"/>
              <a:gd name="connsiteX2" fmla="*/ 0 w 12114255"/>
              <a:gd name="connsiteY2" fmla="*/ 47942 h 6330524"/>
              <a:gd name="connsiteX3" fmla="*/ 0 w 12114255"/>
              <a:gd name="connsiteY3" fmla="*/ 909146 h 6330524"/>
              <a:gd name="connsiteX4" fmla="*/ 4597 w 12114255"/>
              <a:gd name="connsiteY4" fmla="*/ 909146 h 6330524"/>
              <a:gd name="connsiteX5" fmla="*/ 88972 w 12114255"/>
              <a:gd name="connsiteY5" fmla="*/ 3523848 h 6330524"/>
              <a:gd name="connsiteX6" fmla="*/ 148480 w 12114255"/>
              <a:gd name="connsiteY6" fmla="*/ 5930841 h 6330524"/>
              <a:gd name="connsiteX7" fmla="*/ 2638911 w 12114255"/>
              <a:gd name="connsiteY7" fmla="*/ 5933377 h 6330524"/>
              <a:gd name="connsiteX8" fmla="*/ 4308929 w 12114255"/>
              <a:gd name="connsiteY8" fmla="*/ 5926717 h 6330524"/>
              <a:gd name="connsiteX9" fmla="*/ 5045206 w 12114255"/>
              <a:gd name="connsiteY9" fmla="*/ 5927859 h 6330524"/>
              <a:gd name="connsiteX10" fmla="*/ 5731339 w 12114255"/>
              <a:gd name="connsiteY10" fmla="*/ 6330524 h 6330524"/>
              <a:gd name="connsiteX11" fmla="*/ 6077302 w 12114255"/>
              <a:gd name="connsiteY11" fmla="*/ 5908409 h 6330524"/>
              <a:gd name="connsiteX12" fmla="*/ 9098386 w 12114255"/>
              <a:gd name="connsiteY12" fmla="*/ 5911624 h 6330524"/>
              <a:gd name="connsiteX13" fmla="*/ 10007288 w 12114255"/>
              <a:gd name="connsiteY13" fmla="*/ 5914499 h 6330524"/>
              <a:gd name="connsiteX14" fmla="*/ 10927227 w 12114255"/>
              <a:gd name="connsiteY14" fmla="*/ 5922366 h 6330524"/>
              <a:gd name="connsiteX15" fmla="*/ 12085310 w 12114255"/>
              <a:gd name="connsiteY15" fmla="*/ 5921320 h 6330524"/>
              <a:gd name="connsiteX16" fmla="*/ 12063456 w 12114255"/>
              <a:gd name="connsiteY16" fmla="*/ 2621674 h 6330524"/>
              <a:gd name="connsiteX17" fmla="*/ 12054104 w 12114255"/>
              <a:gd name="connsiteY17" fmla="*/ 176313 h 6330524"/>
              <a:gd name="connsiteX18" fmla="*/ 11289537 w 12114255"/>
              <a:gd name="connsiteY18" fmla="*/ 107615 h 6330524"/>
              <a:gd name="connsiteX19" fmla="*/ 10259313 w 12114255"/>
              <a:gd name="connsiteY19" fmla="*/ 101059 h 6330524"/>
              <a:gd name="connsiteX20" fmla="*/ 7599878 w 12114255"/>
              <a:gd name="connsiteY20" fmla="*/ 75910 h 6330524"/>
              <a:gd name="connsiteX21" fmla="*/ 1892744 w 12114255"/>
              <a:gd name="connsiteY21" fmla="*/ 0 h 6330524"/>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308929 w 12114253"/>
              <a:gd name="connsiteY8" fmla="*/ 5926717 h 6330524"/>
              <a:gd name="connsiteX9" fmla="*/ 5141474 w 12114253"/>
              <a:gd name="connsiteY9" fmla="*/ 5927859 h 6330524"/>
              <a:gd name="connsiteX10" fmla="*/ 5731339 w 12114253"/>
              <a:gd name="connsiteY10" fmla="*/ 6330524 h 6330524"/>
              <a:gd name="connsiteX11" fmla="*/ 6077302 w 12114253"/>
              <a:gd name="connsiteY11" fmla="*/ 5908409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308929 w 12114253"/>
              <a:gd name="connsiteY8" fmla="*/ 5926717 h 6330524"/>
              <a:gd name="connsiteX9" fmla="*/ 5141474 w 12114253"/>
              <a:gd name="connsiteY9" fmla="*/ 5927859 h 6330524"/>
              <a:gd name="connsiteX10" fmla="*/ 5731339 w 12114253"/>
              <a:gd name="connsiteY10" fmla="*/ 6330524 h 6330524"/>
              <a:gd name="connsiteX11" fmla="*/ 5971194 w 12114253"/>
              <a:gd name="connsiteY11" fmla="*/ 5908409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308929 w 12114253"/>
              <a:gd name="connsiteY8" fmla="*/ 5926717 h 6330524"/>
              <a:gd name="connsiteX9" fmla="*/ 5214933 w 12114253"/>
              <a:gd name="connsiteY9" fmla="*/ 5924178 h 6330524"/>
              <a:gd name="connsiteX10" fmla="*/ 5731339 w 12114253"/>
              <a:gd name="connsiteY10" fmla="*/ 6330524 h 6330524"/>
              <a:gd name="connsiteX11" fmla="*/ 5971194 w 12114253"/>
              <a:gd name="connsiteY11" fmla="*/ 5908409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3"/>
              <a:gd name="connsiteY0" fmla="*/ 0 h 6249542"/>
              <a:gd name="connsiteX1" fmla="*/ 304663 w 12114253"/>
              <a:gd name="connsiteY1" fmla="*/ 10761 h 6249542"/>
              <a:gd name="connsiteX2" fmla="*/ 0 w 12114253"/>
              <a:gd name="connsiteY2" fmla="*/ 47942 h 6249542"/>
              <a:gd name="connsiteX3" fmla="*/ 0 w 12114253"/>
              <a:gd name="connsiteY3" fmla="*/ 909146 h 6249542"/>
              <a:gd name="connsiteX4" fmla="*/ 4597 w 12114253"/>
              <a:gd name="connsiteY4" fmla="*/ 909146 h 6249542"/>
              <a:gd name="connsiteX5" fmla="*/ 88972 w 12114253"/>
              <a:gd name="connsiteY5" fmla="*/ 3523848 h 6249542"/>
              <a:gd name="connsiteX6" fmla="*/ 148480 w 12114253"/>
              <a:gd name="connsiteY6" fmla="*/ 5930841 h 6249542"/>
              <a:gd name="connsiteX7" fmla="*/ 2638911 w 12114253"/>
              <a:gd name="connsiteY7" fmla="*/ 5933377 h 6249542"/>
              <a:gd name="connsiteX8" fmla="*/ 4308929 w 12114253"/>
              <a:gd name="connsiteY8" fmla="*/ 5926717 h 6249542"/>
              <a:gd name="connsiteX9" fmla="*/ 5214933 w 12114253"/>
              <a:gd name="connsiteY9" fmla="*/ 5924178 h 6249542"/>
              <a:gd name="connsiteX10" fmla="*/ 5706853 w 12114253"/>
              <a:gd name="connsiteY10" fmla="*/ 6249542 h 6249542"/>
              <a:gd name="connsiteX11" fmla="*/ 5971194 w 12114253"/>
              <a:gd name="connsiteY11" fmla="*/ 5908409 h 6249542"/>
              <a:gd name="connsiteX12" fmla="*/ 9098386 w 12114253"/>
              <a:gd name="connsiteY12" fmla="*/ 5911624 h 6249542"/>
              <a:gd name="connsiteX13" fmla="*/ 10007288 w 12114253"/>
              <a:gd name="connsiteY13" fmla="*/ 5914499 h 6249542"/>
              <a:gd name="connsiteX14" fmla="*/ 10927227 w 12114253"/>
              <a:gd name="connsiteY14" fmla="*/ 5922366 h 6249542"/>
              <a:gd name="connsiteX15" fmla="*/ 12085310 w 12114253"/>
              <a:gd name="connsiteY15" fmla="*/ 5921320 h 6249542"/>
              <a:gd name="connsiteX16" fmla="*/ 12063456 w 12114253"/>
              <a:gd name="connsiteY16" fmla="*/ 2621674 h 6249542"/>
              <a:gd name="connsiteX17" fmla="*/ 12054104 w 12114253"/>
              <a:gd name="connsiteY17" fmla="*/ 176313 h 6249542"/>
              <a:gd name="connsiteX18" fmla="*/ 11289537 w 12114253"/>
              <a:gd name="connsiteY18" fmla="*/ 107615 h 6249542"/>
              <a:gd name="connsiteX19" fmla="*/ 10259313 w 12114253"/>
              <a:gd name="connsiteY19" fmla="*/ 101059 h 6249542"/>
              <a:gd name="connsiteX20" fmla="*/ 7599878 w 12114253"/>
              <a:gd name="connsiteY20" fmla="*/ 75910 h 6249542"/>
              <a:gd name="connsiteX21" fmla="*/ 1892744 w 12114253"/>
              <a:gd name="connsiteY21" fmla="*/ 0 h 6249542"/>
              <a:gd name="connsiteX0" fmla="*/ 1892744 w 12114253"/>
              <a:gd name="connsiteY0" fmla="*/ 0 h 6249542"/>
              <a:gd name="connsiteX1" fmla="*/ 304663 w 12114253"/>
              <a:gd name="connsiteY1" fmla="*/ 10761 h 6249542"/>
              <a:gd name="connsiteX2" fmla="*/ 0 w 12114253"/>
              <a:gd name="connsiteY2" fmla="*/ 47942 h 6249542"/>
              <a:gd name="connsiteX3" fmla="*/ 0 w 12114253"/>
              <a:gd name="connsiteY3" fmla="*/ 909146 h 6249542"/>
              <a:gd name="connsiteX4" fmla="*/ 4597 w 12114253"/>
              <a:gd name="connsiteY4" fmla="*/ 909146 h 6249542"/>
              <a:gd name="connsiteX5" fmla="*/ 88972 w 12114253"/>
              <a:gd name="connsiteY5" fmla="*/ 3523848 h 6249542"/>
              <a:gd name="connsiteX6" fmla="*/ 148480 w 12114253"/>
              <a:gd name="connsiteY6" fmla="*/ 5930841 h 6249542"/>
              <a:gd name="connsiteX7" fmla="*/ 2638911 w 12114253"/>
              <a:gd name="connsiteY7" fmla="*/ 5933377 h 6249542"/>
              <a:gd name="connsiteX8" fmla="*/ 4308929 w 12114253"/>
              <a:gd name="connsiteY8" fmla="*/ 5926717 h 6249542"/>
              <a:gd name="connsiteX9" fmla="*/ 5214933 w 12114253"/>
              <a:gd name="connsiteY9" fmla="*/ 5924178 h 6249542"/>
              <a:gd name="connsiteX10" fmla="*/ 5706853 w 12114253"/>
              <a:gd name="connsiteY10" fmla="*/ 6249542 h 6249542"/>
              <a:gd name="connsiteX11" fmla="*/ 5971194 w 12114253"/>
              <a:gd name="connsiteY11" fmla="*/ 5908409 h 6249542"/>
              <a:gd name="connsiteX12" fmla="*/ 9098386 w 12114253"/>
              <a:gd name="connsiteY12" fmla="*/ 5911624 h 6249542"/>
              <a:gd name="connsiteX13" fmla="*/ 10007288 w 12114253"/>
              <a:gd name="connsiteY13" fmla="*/ 5914499 h 6249542"/>
              <a:gd name="connsiteX14" fmla="*/ 10927227 w 12114253"/>
              <a:gd name="connsiteY14" fmla="*/ 5922366 h 6249542"/>
              <a:gd name="connsiteX15" fmla="*/ 12085310 w 12114253"/>
              <a:gd name="connsiteY15" fmla="*/ 5921320 h 6249542"/>
              <a:gd name="connsiteX16" fmla="*/ 12063456 w 12114253"/>
              <a:gd name="connsiteY16" fmla="*/ 2621674 h 6249542"/>
              <a:gd name="connsiteX17" fmla="*/ 12054104 w 12114253"/>
              <a:gd name="connsiteY17" fmla="*/ 176313 h 6249542"/>
              <a:gd name="connsiteX18" fmla="*/ 11289537 w 12114253"/>
              <a:gd name="connsiteY18" fmla="*/ 107615 h 6249542"/>
              <a:gd name="connsiteX19" fmla="*/ 10259313 w 12114253"/>
              <a:gd name="connsiteY19" fmla="*/ 101059 h 6249542"/>
              <a:gd name="connsiteX20" fmla="*/ 7599878 w 12114253"/>
              <a:gd name="connsiteY20" fmla="*/ 75910 h 6249542"/>
              <a:gd name="connsiteX21" fmla="*/ 1892744 w 12114253"/>
              <a:gd name="connsiteY21" fmla="*/ 0 h 6249542"/>
              <a:gd name="connsiteX0" fmla="*/ 1892744 w 12114253"/>
              <a:gd name="connsiteY0" fmla="*/ 0 h 6249542"/>
              <a:gd name="connsiteX1" fmla="*/ 304663 w 12114253"/>
              <a:gd name="connsiteY1" fmla="*/ 10761 h 6249542"/>
              <a:gd name="connsiteX2" fmla="*/ 0 w 12114253"/>
              <a:gd name="connsiteY2" fmla="*/ 47942 h 6249542"/>
              <a:gd name="connsiteX3" fmla="*/ 0 w 12114253"/>
              <a:gd name="connsiteY3" fmla="*/ 909146 h 6249542"/>
              <a:gd name="connsiteX4" fmla="*/ 4597 w 12114253"/>
              <a:gd name="connsiteY4" fmla="*/ 909146 h 6249542"/>
              <a:gd name="connsiteX5" fmla="*/ 88972 w 12114253"/>
              <a:gd name="connsiteY5" fmla="*/ 3523848 h 6249542"/>
              <a:gd name="connsiteX6" fmla="*/ 148480 w 12114253"/>
              <a:gd name="connsiteY6" fmla="*/ 5930841 h 6249542"/>
              <a:gd name="connsiteX7" fmla="*/ 2638911 w 12114253"/>
              <a:gd name="connsiteY7" fmla="*/ 5933377 h 6249542"/>
              <a:gd name="connsiteX8" fmla="*/ 4308929 w 12114253"/>
              <a:gd name="connsiteY8" fmla="*/ 5926717 h 6249542"/>
              <a:gd name="connsiteX9" fmla="*/ 5214933 w 12114253"/>
              <a:gd name="connsiteY9" fmla="*/ 5924178 h 6249542"/>
              <a:gd name="connsiteX10" fmla="*/ 5706853 w 12114253"/>
              <a:gd name="connsiteY10" fmla="*/ 6249542 h 6249542"/>
              <a:gd name="connsiteX11" fmla="*/ 5971194 w 12114253"/>
              <a:gd name="connsiteY11" fmla="*/ 5908409 h 6249542"/>
              <a:gd name="connsiteX12" fmla="*/ 9098386 w 12114253"/>
              <a:gd name="connsiteY12" fmla="*/ 5911624 h 6249542"/>
              <a:gd name="connsiteX13" fmla="*/ 10007288 w 12114253"/>
              <a:gd name="connsiteY13" fmla="*/ 5914499 h 6249542"/>
              <a:gd name="connsiteX14" fmla="*/ 10927227 w 12114253"/>
              <a:gd name="connsiteY14" fmla="*/ 5922366 h 6249542"/>
              <a:gd name="connsiteX15" fmla="*/ 12085310 w 12114253"/>
              <a:gd name="connsiteY15" fmla="*/ 5921320 h 6249542"/>
              <a:gd name="connsiteX16" fmla="*/ 12063456 w 12114253"/>
              <a:gd name="connsiteY16" fmla="*/ 2621674 h 6249542"/>
              <a:gd name="connsiteX17" fmla="*/ 12054104 w 12114253"/>
              <a:gd name="connsiteY17" fmla="*/ 176313 h 6249542"/>
              <a:gd name="connsiteX18" fmla="*/ 11289537 w 12114253"/>
              <a:gd name="connsiteY18" fmla="*/ 107615 h 6249542"/>
              <a:gd name="connsiteX19" fmla="*/ 10259313 w 12114253"/>
              <a:gd name="connsiteY19" fmla="*/ 101059 h 6249542"/>
              <a:gd name="connsiteX20" fmla="*/ 7599878 w 12114253"/>
              <a:gd name="connsiteY20" fmla="*/ 75910 h 6249542"/>
              <a:gd name="connsiteX21" fmla="*/ 1892744 w 12114253"/>
              <a:gd name="connsiteY21" fmla="*/ 0 h 6249542"/>
              <a:gd name="connsiteX0" fmla="*/ 1892744 w 12114253"/>
              <a:gd name="connsiteY0" fmla="*/ 0 h 6231137"/>
              <a:gd name="connsiteX1" fmla="*/ 304663 w 12114253"/>
              <a:gd name="connsiteY1" fmla="*/ 10761 h 6231137"/>
              <a:gd name="connsiteX2" fmla="*/ 0 w 12114253"/>
              <a:gd name="connsiteY2" fmla="*/ 47942 h 6231137"/>
              <a:gd name="connsiteX3" fmla="*/ 0 w 12114253"/>
              <a:gd name="connsiteY3" fmla="*/ 909146 h 6231137"/>
              <a:gd name="connsiteX4" fmla="*/ 4597 w 12114253"/>
              <a:gd name="connsiteY4" fmla="*/ 909146 h 6231137"/>
              <a:gd name="connsiteX5" fmla="*/ 88972 w 12114253"/>
              <a:gd name="connsiteY5" fmla="*/ 3523848 h 6231137"/>
              <a:gd name="connsiteX6" fmla="*/ 148480 w 12114253"/>
              <a:gd name="connsiteY6" fmla="*/ 5930841 h 6231137"/>
              <a:gd name="connsiteX7" fmla="*/ 2638911 w 12114253"/>
              <a:gd name="connsiteY7" fmla="*/ 5933377 h 6231137"/>
              <a:gd name="connsiteX8" fmla="*/ 4308929 w 12114253"/>
              <a:gd name="connsiteY8" fmla="*/ 5926717 h 6231137"/>
              <a:gd name="connsiteX9" fmla="*/ 5214933 w 12114253"/>
              <a:gd name="connsiteY9" fmla="*/ 5924178 h 6231137"/>
              <a:gd name="connsiteX10" fmla="*/ 5698691 w 12114253"/>
              <a:gd name="connsiteY10" fmla="*/ 6231137 h 6231137"/>
              <a:gd name="connsiteX11" fmla="*/ 5971194 w 12114253"/>
              <a:gd name="connsiteY11" fmla="*/ 5908409 h 6231137"/>
              <a:gd name="connsiteX12" fmla="*/ 9098386 w 12114253"/>
              <a:gd name="connsiteY12" fmla="*/ 5911624 h 6231137"/>
              <a:gd name="connsiteX13" fmla="*/ 10007288 w 12114253"/>
              <a:gd name="connsiteY13" fmla="*/ 5914499 h 6231137"/>
              <a:gd name="connsiteX14" fmla="*/ 10927227 w 12114253"/>
              <a:gd name="connsiteY14" fmla="*/ 5922366 h 6231137"/>
              <a:gd name="connsiteX15" fmla="*/ 12085310 w 12114253"/>
              <a:gd name="connsiteY15" fmla="*/ 5921320 h 6231137"/>
              <a:gd name="connsiteX16" fmla="*/ 12063456 w 12114253"/>
              <a:gd name="connsiteY16" fmla="*/ 2621674 h 6231137"/>
              <a:gd name="connsiteX17" fmla="*/ 12054104 w 12114253"/>
              <a:gd name="connsiteY17" fmla="*/ 176313 h 6231137"/>
              <a:gd name="connsiteX18" fmla="*/ 11289537 w 12114253"/>
              <a:gd name="connsiteY18" fmla="*/ 107615 h 6231137"/>
              <a:gd name="connsiteX19" fmla="*/ 10259313 w 12114253"/>
              <a:gd name="connsiteY19" fmla="*/ 101059 h 6231137"/>
              <a:gd name="connsiteX20" fmla="*/ 7599878 w 12114253"/>
              <a:gd name="connsiteY20" fmla="*/ 75910 h 6231137"/>
              <a:gd name="connsiteX21" fmla="*/ 1892744 w 12114253"/>
              <a:gd name="connsiteY21" fmla="*/ 0 h 6231137"/>
              <a:gd name="connsiteX0" fmla="*/ 1892744 w 12114253"/>
              <a:gd name="connsiteY0" fmla="*/ 0 h 6231137"/>
              <a:gd name="connsiteX1" fmla="*/ 304663 w 12114253"/>
              <a:gd name="connsiteY1" fmla="*/ 10761 h 6231137"/>
              <a:gd name="connsiteX2" fmla="*/ 0 w 12114253"/>
              <a:gd name="connsiteY2" fmla="*/ 47942 h 6231137"/>
              <a:gd name="connsiteX3" fmla="*/ 0 w 12114253"/>
              <a:gd name="connsiteY3" fmla="*/ 909146 h 6231137"/>
              <a:gd name="connsiteX4" fmla="*/ 4597 w 12114253"/>
              <a:gd name="connsiteY4" fmla="*/ 909146 h 6231137"/>
              <a:gd name="connsiteX5" fmla="*/ 88972 w 12114253"/>
              <a:gd name="connsiteY5" fmla="*/ 3523848 h 6231137"/>
              <a:gd name="connsiteX6" fmla="*/ 148480 w 12114253"/>
              <a:gd name="connsiteY6" fmla="*/ 5930841 h 6231137"/>
              <a:gd name="connsiteX7" fmla="*/ 2638911 w 12114253"/>
              <a:gd name="connsiteY7" fmla="*/ 5933377 h 6231137"/>
              <a:gd name="connsiteX8" fmla="*/ 4243632 w 12114253"/>
              <a:gd name="connsiteY8" fmla="*/ 5908315 h 6231137"/>
              <a:gd name="connsiteX9" fmla="*/ 5214933 w 12114253"/>
              <a:gd name="connsiteY9" fmla="*/ 5924178 h 6231137"/>
              <a:gd name="connsiteX10" fmla="*/ 5698691 w 12114253"/>
              <a:gd name="connsiteY10" fmla="*/ 6231137 h 6231137"/>
              <a:gd name="connsiteX11" fmla="*/ 5971194 w 12114253"/>
              <a:gd name="connsiteY11" fmla="*/ 5908409 h 6231137"/>
              <a:gd name="connsiteX12" fmla="*/ 9098386 w 12114253"/>
              <a:gd name="connsiteY12" fmla="*/ 5911624 h 6231137"/>
              <a:gd name="connsiteX13" fmla="*/ 10007288 w 12114253"/>
              <a:gd name="connsiteY13" fmla="*/ 5914499 h 6231137"/>
              <a:gd name="connsiteX14" fmla="*/ 10927227 w 12114253"/>
              <a:gd name="connsiteY14" fmla="*/ 5922366 h 6231137"/>
              <a:gd name="connsiteX15" fmla="*/ 12085310 w 12114253"/>
              <a:gd name="connsiteY15" fmla="*/ 5921320 h 6231137"/>
              <a:gd name="connsiteX16" fmla="*/ 12063456 w 12114253"/>
              <a:gd name="connsiteY16" fmla="*/ 2621674 h 6231137"/>
              <a:gd name="connsiteX17" fmla="*/ 12054104 w 12114253"/>
              <a:gd name="connsiteY17" fmla="*/ 176313 h 6231137"/>
              <a:gd name="connsiteX18" fmla="*/ 11289537 w 12114253"/>
              <a:gd name="connsiteY18" fmla="*/ 107615 h 6231137"/>
              <a:gd name="connsiteX19" fmla="*/ 10259313 w 12114253"/>
              <a:gd name="connsiteY19" fmla="*/ 101059 h 6231137"/>
              <a:gd name="connsiteX20" fmla="*/ 7599878 w 12114253"/>
              <a:gd name="connsiteY20" fmla="*/ 75910 h 6231137"/>
              <a:gd name="connsiteX21" fmla="*/ 1892744 w 12114253"/>
              <a:gd name="connsiteY21" fmla="*/ 0 h 6231137"/>
              <a:gd name="connsiteX0" fmla="*/ 1892744 w 12114253"/>
              <a:gd name="connsiteY0" fmla="*/ 0 h 6231137"/>
              <a:gd name="connsiteX1" fmla="*/ 304663 w 12114253"/>
              <a:gd name="connsiteY1" fmla="*/ 10761 h 6231137"/>
              <a:gd name="connsiteX2" fmla="*/ 0 w 12114253"/>
              <a:gd name="connsiteY2" fmla="*/ 47942 h 6231137"/>
              <a:gd name="connsiteX3" fmla="*/ 0 w 12114253"/>
              <a:gd name="connsiteY3" fmla="*/ 909146 h 6231137"/>
              <a:gd name="connsiteX4" fmla="*/ 4597 w 12114253"/>
              <a:gd name="connsiteY4" fmla="*/ 909146 h 6231137"/>
              <a:gd name="connsiteX5" fmla="*/ 88972 w 12114253"/>
              <a:gd name="connsiteY5" fmla="*/ 3523848 h 6231137"/>
              <a:gd name="connsiteX6" fmla="*/ 148480 w 12114253"/>
              <a:gd name="connsiteY6" fmla="*/ 5930841 h 6231137"/>
              <a:gd name="connsiteX7" fmla="*/ 2638911 w 12114253"/>
              <a:gd name="connsiteY7" fmla="*/ 5933377 h 6231137"/>
              <a:gd name="connsiteX8" fmla="*/ 4243632 w 12114253"/>
              <a:gd name="connsiteY8" fmla="*/ 5908315 h 6231137"/>
              <a:gd name="connsiteX9" fmla="*/ 5214933 w 12114253"/>
              <a:gd name="connsiteY9" fmla="*/ 5924178 h 6231137"/>
              <a:gd name="connsiteX10" fmla="*/ 5698691 w 12114253"/>
              <a:gd name="connsiteY10" fmla="*/ 6231137 h 6231137"/>
              <a:gd name="connsiteX11" fmla="*/ 5971194 w 12114253"/>
              <a:gd name="connsiteY11" fmla="*/ 5908409 h 6231137"/>
              <a:gd name="connsiteX12" fmla="*/ 9098386 w 12114253"/>
              <a:gd name="connsiteY12" fmla="*/ 5911624 h 6231137"/>
              <a:gd name="connsiteX13" fmla="*/ 10007288 w 12114253"/>
              <a:gd name="connsiteY13" fmla="*/ 5914499 h 6231137"/>
              <a:gd name="connsiteX14" fmla="*/ 10927227 w 12114253"/>
              <a:gd name="connsiteY14" fmla="*/ 5922366 h 6231137"/>
              <a:gd name="connsiteX15" fmla="*/ 12085310 w 12114253"/>
              <a:gd name="connsiteY15" fmla="*/ 5921320 h 6231137"/>
              <a:gd name="connsiteX16" fmla="*/ 12063456 w 12114253"/>
              <a:gd name="connsiteY16" fmla="*/ 2621674 h 6231137"/>
              <a:gd name="connsiteX17" fmla="*/ 12054104 w 12114253"/>
              <a:gd name="connsiteY17" fmla="*/ 176313 h 6231137"/>
              <a:gd name="connsiteX18" fmla="*/ 11289537 w 12114253"/>
              <a:gd name="connsiteY18" fmla="*/ 107615 h 6231137"/>
              <a:gd name="connsiteX19" fmla="*/ 10259313 w 12114253"/>
              <a:gd name="connsiteY19" fmla="*/ 101059 h 6231137"/>
              <a:gd name="connsiteX20" fmla="*/ 7599878 w 12114253"/>
              <a:gd name="connsiteY20" fmla="*/ 75910 h 6231137"/>
              <a:gd name="connsiteX21" fmla="*/ 1892744 w 12114253"/>
              <a:gd name="connsiteY21" fmla="*/ 0 h 6231137"/>
              <a:gd name="connsiteX0" fmla="*/ 1892744 w 12114253"/>
              <a:gd name="connsiteY0" fmla="*/ 0 h 6231137"/>
              <a:gd name="connsiteX1" fmla="*/ 304663 w 12114253"/>
              <a:gd name="connsiteY1" fmla="*/ 10761 h 6231137"/>
              <a:gd name="connsiteX2" fmla="*/ 0 w 12114253"/>
              <a:gd name="connsiteY2" fmla="*/ 47942 h 6231137"/>
              <a:gd name="connsiteX3" fmla="*/ 0 w 12114253"/>
              <a:gd name="connsiteY3" fmla="*/ 909146 h 6231137"/>
              <a:gd name="connsiteX4" fmla="*/ 4597 w 12114253"/>
              <a:gd name="connsiteY4" fmla="*/ 909146 h 6231137"/>
              <a:gd name="connsiteX5" fmla="*/ 88972 w 12114253"/>
              <a:gd name="connsiteY5" fmla="*/ 3523848 h 6231137"/>
              <a:gd name="connsiteX6" fmla="*/ 148480 w 12114253"/>
              <a:gd name="connsiteY6" fmla="*/ 5930841 h 6231137"/>
              <a:gd name="connsiteX7" fmla="*/ 2638911 w 12114253"/>
              <a:gd name="connsiteY7" fmla="*/ 5933377 h 6231137"/>
              <a:gd name="connsiteX8" fmla="*/ 4243632 w 12114253"/>
              <a:gd name="connsiteY8" fmla="*/ 5908315 h 6231137"/>
              <a:gd name="connsiteX9" fmla="*/ 5214933 w 12114253"/>
              <a:gd name="connsiteY9" fmla="*/ 5924178 h 6231137"/>
              <a:gd name="connsiteX10" fmla="*/ 5698691 w 12114253"/>
              <a:gd name="connsiteY10" fmla="*/ 6231137 h 6231137"/>
              <a:gd name="connsiteX11" fmla="*/ 5971194 w 12114253"/>
              <a:gd name="connsiteY11" fmla="*/ 5908409 h 6231137"/>
              <a:gd name="connsiteX12" fmla="*/ 9098386 w 12114253"/>
              <a:gd name="connsiteY12" fmla="*/ 5911624 h 6231137"/>
              <a:gd name="connsiteX13" fmla="*/ 10007288 w 12114253"/>
              <a:gd name="connsiteY13" fmla="*/ 5914499 h 6231137"/>
              <a:gd name="connsiteX14" fmla="*/ 10927227 w 12114253"/>
              <a:gd name="connsiteY14" fmla="*/ 5922366 h 6231137"/>
              <a:gd name="connsiteX15" fmla="*/ 12085310 w 12114253"/>
              <a:gd name="connsiteY15" fmla="*/ 5921320 h 6231137"/>
              <a:gd name="connsiteX16" fmla="*/ 12063456 w 12114253"/>
              <a:gd name="connsiteY16" fmla="*/ 2621674 h 6231137"/>
              <a:gd name="connsiteX17" fmla="*/ 12054104 w 12114253"/>
              <a:gd name="connsiteY17" fmla="*/ 176313 h 6231137"/>
              <a:gd name="connsiteX18" fmla="*/ 11289537 w 12114253"/>
              <a:gd name="connsiteY18" fmla="*/ 107615 h 6231137"/>
              <a:gd name="connsiteX19" fmla="*/ 10259313 w 12114253"/>
              <a:gd name="connsiteY19" fmla="*/ 101059 h 6231137"/>
              <a:gd name="connsiteX20" fmla="*/ 7599878 w 12114253"/>
              <a:gd name="connsiteY20" fmla="*/ 75910 h 6231137"/>
              <a:gd name="connsiteX21" fmla="*/ 1892744 w 12114253"/>
              <a:gd name="connsiteY21" fmla="*/ 0 h 6231137"/>
              <a:gd name="connsiteX0" fmla="*/ 1892744 w 12114253"/>
              <a:gd name="connsiteY0" fmla="*/ 0 h 6231137"/>
              <a:gd name="connsiteX1" fmla="*/ 304663 w 12114253"/>
              <a:gd name="connsiteY1" fmla="*/ 10761 h 6231137"/>
              <a:gd name="connsiteX2" fmla="*/ 0 w 12114253"/>
              <a:gd name="connsiteY2" fmla="*/ 47942 h 6231137"/>
              <a:gd name="connsiteX3" fmla="*/ 0 w 12114253"/>
              <a:gd name="connsiteY3" fmla="*/ 909146 h 6231137"/>
              <a:gd name="connsiteX4" fmla="*/ 4597 w 12114253"/>
              <a:gd name="connsiteY4" fmla="*/ 909146 h 6231137"/>
              <a:gd name="connsiteX5" fmla="*/ 88972 w 12114253"/>
              <a:gd name="connsiteY5" fmla="*/ 3523848 h 6231137"/>
              <a:gd name="connsiteX6" fmla="*/ 148480 w 12114253"/>
              <a:gd name="connsiteY6" fmla="*/ 5930841 h 6231137"/>
              <a:gd name="connsiteX7" fmla="*/ 2638911 w 12114253"/>
              <a:gd name="connsiteY7" fmla="*/ 5933377 h 6231137"/>
              <a:gd name="connsiteX8" fmla="*/ 4243632 w 12114253"/>
              <a:gd name="connsiteY8" fmla="*/ 5908315 h 6231137"/>
              <a:gd name="connsiteX9" fmla="*/ 5214933 w 12114253"/>
              <a:gd name="connsiteY9" fmla="*/ 5924178 h 6231137"/>
              <a:gd name="connsiteX10" fmla="*/ 5698691 w 12114253"/>
              <a:gd name="connsiteY10" fmla="*/ 6231137 h 6231137"/>
              <a:gd name="connsiteX11" fmla="*/ 5971194 w 12114253"/>
              <a:gd name="connsiteY11" fmla="*/ 5908409 h 6231137"/>
              <a:gd name="connsiteX12" fmla="*/ 9098386 w 12114253"/>
              <a:gd name="connsiteY12" fmla="*/ 5911624 h 6231137"/>
              <a:gd name="connsiteX13" fmla="*/ 10007288 w 12114253"/>
              <a:gd name="connsiteY13" fmla="*/ 5914499 h 6231137"/>
              <a:gd name="connsiteX14" fmla="*/ 10927227 w 12114253"/>
              <a:gd name="connsiteY14" fmla="*/ 5922366 h 6231137"/>
              <a:gd name="connsiteX15" fmla="*/ 12085310 w 12114253"/>
              <a:gd name="connsiteY15" fmla="*/ 5921320 h 6231137"/>
              <a:gd name="connsiteX16" fmla="*/ 12063456 w 12114253"/>
              <a:gd name="connsiteY16" fmla="*/ 2621674 h 6231137"/>
              <a:gd name="connsiteX17" fmla="*/ 12054104 w 12114253"/>
              <a:gd name="connsiteY17" fmla="*/ 176313 h 6231137"/>
              <a:gd name="connsiteX18" fmla="*/ 11289537 w 12114253"/>
              <a:gd name="connsiteY18" fmla="*/ 107615 h 6231137"/>
              <a:gd name="connsiteX19" fmla="*/ 10259313 w 12114253"/>
              <a:gd name="connsiteY19" fmla="*/ 101059 h 6231137"/>
              <a:gd name="connsiteX20" fmla="*/ 7599878 w 12114253"/>
              <a:gd name="connsiteY20" fmla="*/ 75910 h 6231137"/>
              <a:gd name="connsiteX21" fmla="*/ 1892744 w 12114253"/>
              <a:gd name="connsiteY21" fmla="*/ 0 h 6231137"/>
              <a:gd name="connsiteX0" fmla="*/ 1892744 w 12114253"/>
              <a:gd name="connsiteY0" fmla="*/ 0 h 6231137"/>
              <a:gd name="connsiteX1" fmla="*/ 304663 w 12114253"/>
              <a:gd name="connsiteY1" fmla="*/ 10761 h 6231137"/>
              <a:gd name="connsiteX2" fmla="*/ 0 w 12114253"/>
              <a:gd name="connsiteY2" fmla="*/ 47942 h 6231137"/>
              <a:gd name="connsiteX3" fmla="*/ 0 w 12114253"/>
              <a:gd name="connsiteY3" fmla="*/ 909146 h 6231137"/>
              <a:gd name="connsiteX4" fmla="*/ 4597 w 12114253"/>
              <a:gd name="connsiteY4" fmla="*/ 909146 h 6231137"/>
              <a:gd name="connsiteX5" fmla="*/ 88972 w 12114253"/>
              <a:gd name="connsiteY5" fmla="*/ 3523848 h 6231137"/>
              <a:gd name="connsiteX6" fmla="*/ 148480 w 12114253"/>
              <a:gd name="connsiteY6" fmla="*/ 5930841 h 6231137"/>
              <a:gd name="connsiteX7" fmla="*/ 2589937 w 12114253"/>
              <a:gd name="connsiteY7" fmla="*/ 5929698 h 6231137"/>
              <a:gd name="connsiteX8" fmla="*/ 4243632 w 12114253"/>
              <a:gd name="connsiteY8" fmla="*/ 5908315 h 6231137"/>
              <a:gd name="connsiteX9" fmla="*/ 5214933 w 12114253"/>
              <a:gd name="connsiteY9" fmla="*/ 5924178 h 6231137"/>
              <a:gd name="connsiteX10" fmla="*/ 5698691 w 12114253"/>
              <a:gd name="connsiteY10" fmla="*/ 6231137 h 6231137"/>
              <a:gd name="connsiteX11" fmla="*/ 5971194 w 12114253"/>
              <a:gd name="connsiteY11" fmla="*/ 5908409 h 6231137"/>
              <a:gd name="connsiteX12" fmla="*/ 9098386 w 12114253"/>
              <a:gd name="connsiteY12" fmla="*/ 5911624 h 6231137"/>
              <a:gd name="connsiteX13" fmla="*/ 10007288 w 12114253"/>
              <a:gd name="connsiteY13" fmla="*/ 5914499 h 6231137"/>
              <a:gd name="connsiteX14" fmla="*/ 10927227 w 12114253"/>
              <a:gd name="connsiteY14" fmla="*/ 5922366 h 6231137"/>
              <a:gd name="connsiteX15" fmla="*/ 12085310 w 12114253"/>
              <a:gd name="connsiteY15" fmla="*/ 5921320 h 6231137"/>
              <a:gd name="connsiteX16" fmla="*/ 12063456 w 12114253"/>
              <a:gd name="connsiteY16" fmla="*/ 2621674 h 6231137"/>
              <a:gd name="connsiteX17" fmla="*/ 12054104 w 12114253"/>
              <a:gd name="connsiteY17" fmla="*/ 176313 h 6231137"/>
              <a:gd name="connsiteX18" fmla="*/ 11289537 w 12114253"/>
              <a:gd name="connsiteY18" fmla="*/ 107615 h 6231137"/>
              <a:gd name="connsiteX19" fmla="*/ 10259313 w 12114253"/>
              <a:gd name="connsiteY19" fmla="*/ 101059 h 6231137"/>
              <a:gd name="connsiteX20" fmla="*/ 7599878 w 12114253"/>
              <a:gd name="connsiteY20" fmla="*/ 75910 h 6231137"/>
              <a:gd name="connsiteX21" fmla="*/ 1892744 w 12114253"/>
              <a:gd name="connsiteY21" fmla="*/ 0 h 6231137"/>
              <a:gd name="connsiteX0" fmla="*/ 1892744 w 12114253"/>
              <a:gd name="connsiteY0" fmla="*/ 0 h 6231137"/>
              <a:gd name="connsiteX1" fmla="*/ 304663 w 12114253"/>
              <a:gd name="connsiteY1" fmla="*/ 10761 h 6231137"/>
              <a:gd name="connsiteX2" fmla="*/ 0 w 12114253"/>
              <a:gd name="connsiteY2" fmla="*/ 47942 h 6231137"/>
              <a:gd name="connsiteX3" fmla="*/ 0 w 12114253"/>
              <a:gd name="connsiteY3" fmla="*/ 909146 h 6231137"/>
              <a:gd name="connsiteX4" fmla="*/ 4597 w 12114253"/>
              <a:gd name="connsiteY4" fmla="*/ 909146 h 6231137"/>
              <a:gd name="connsiteX5" fmla="*/ 88972 w 12114253"/>
              <a:gd name="connsiteY5" fmla="*/ 3523848 h 6231137"/>
              <a:gd name="connsiteX6" fmla="*/ 148480 w 12114253"/>
              <a:gd name="connsiteY6" fmla="*/ 5930841 h 6231137"/>
              <a:gd name="connsiteX7" fmla="*/ 2589937 w 12114253"/>
              <a:gd name="connsiteY7" fmla="*/ 5929698 h 6231137"/>
              <a:gd name="connsiteX8" fmla="*/ 4243632 w 12114253"/>
              <a:gd name="connsiteY8" fmla="*/ 5908315 h 6231137"/>
              <a:gd name="connsiteX9" fmla="*/ 5214933 w 12114253"/>
              <a:gd name="connsiteY9" fmla="*/ 5924178 h 6231137"/>
              <a:gd name="connsiteX10" fmla="*/ 5698691 w 12114253"/>
              <a:gd name="connsiteY10" fmla="*/ 6231137 h 6231137"/>
              <a:gd name="connsiteX11" fmla="*/ 5971194 w 12114253"/>
              <a:gd name="connsiteY11" fmla="*/ 5908409 h 6231137"/>
              <a:gd name="connsiteX12" fmla="*/ 9098386 w 12114253"/>
              <a:gd name="connsiteY12" fmla="*/ 5911624 h 6231137"/>
              <a:gd name="connsiteX13" fmla="*/ 10007288 w 12114253"/>
              <a:gd name="connsiteY13" fmla="*/ 5914499 h 6231137"/>
              <a:gd name="connsiteX14" fmla="*/ 10927227 w 12114253"/>
              <a:gd name="connsiteY14" fmla="*/ 5922366 h 6231137"/>
              <a:gd name="connsiteX15" fmla="*/ 12085310 w 12114253"/>
              <a:gd name="connsiteY15" fmla="*/ 5921320 h 6231137"/>
              <a:gd name="connsiteX16" fmla="*/ 12063456 w 12114253"/>
              <a:gd name="connsiteY16" fmla="*/ 2621674 h 6231137"/>
              <a:gd name="connsiteX17" fmla="*/ 12054104 w 12114253"/>
              <a:gd name="connsiteY17" fmla="*/ 176313 h 6231137"/>
              <a:gd name="connsiteX18" fmla="*/ 11289537 w 12114253"/>
              <a:gd name="connsiteY18" fmla="*/ 107615 h 6231137"/>
              <a:gd name="connsiteX19" fmla="*/ 10259313 w 12114253"/>
              <a:gd name="connsiteY19" fmla="*/ 101059 h 6231137"/>
              <a:gd name="connsiteX20" fmla="*/ 7599878 w 12114253"/>
              <a:gd name="connsiteY20" fmla="*/ 75910 h 6231137"/>
              <a:gd name="connsiteX21" fmla="*/ 1892744 w 12114253"/>
              <a:gd name="connsiteY21" fmla="*/ 0 h 6231137"/>
              <a:gd name="connsiteX0" fmla="*/ 1892744 w 12114253"/>
              <a:gd name="connsiteY0" fmla="*/ 0 h 6231137"/>
              <a:gd name="connsiteX1" fmla="*/ 304663 w 12114253"/>
              <a:gd name="connsiteY1" fmla="*/ 10761 h 6231137"/>
              <a:gd name="connsiteX2" fmla="*/ 0 w 12114253"/>
              <a:gd name="connsiteY2" fmla="*/ 47942 h 6231137"/>
              <a:gd name="connsiteX3" fmla="*/ 0 w 12114253"/>
              <a:gd name="connsiteY3" fmla="*/ 909146 h 6231137"/>
              <a:gd name="connsiteX4" fmla="*/ 4597 w 12114253"/>
              <a:gd name="connsiteY4" fmla="*/ 909146 h 6231137"/>
              <a:gd name="connsiteX5" fmla="*/ 88972 w 12114253"/>
              <a:gd name="connsiteY5" fmla="*/ 3523848 h 6231137"/>
              <a:gd name="connsiteX6" fmla="*/ 148480 w 12114253"/>
              <a:gd name="connsiteY6" fmla="*/ 5930841 h 6231137"/>
              <a:gd name="connsiteX7" fmla="*/ 2589937 w 12114253"/>
              <a:gd name="connsiteY7" fmla="*/ 5929698 h 6231137"/>
              <a:gd name="connsiteX8" fmla="*/ 4243632 w 12114253"/>
              <a:gd name="connsiteY8" fmla="*/ 5908315 h 6231137"/>
              <a:gd name="connsiteX9" fmla="*/ 5214933 w 12114253"/>
              <a:gd name="connsiteY9" fmla="*/ 5924178 h 6231137"/>
              <a:gd name="connsiteX10" fmla="*/ 5698691 w 12114253"/>
              <a:gd name="connsiteY10" fmla="*/ 6231137 h 6231137"/>
              <a:gd name="connsiteX11" fmla="*/ 5971194 w 12114253"/>
              <a:gd name="connsiteY11" fmla="*/ 5908409 h 6231137"/>
              <a:gd name="connsiteX12" fmla="*/ 9098386 w 12114253"/>
              <a:gd name="connsiteY12" fmla="*/ 5911624 h 6231137"/>
              <a:gd name="connsiteX13" fmla="*/ 10007288 w 12114253"/>
              <a:gd name="connsiteY13" fmla="*/ 5914499 h 6231137"/>
              <a:gd name="connsiteX14" fmla="*/ 10927227 w 12114253"/>
              <a:gd name="connsiteY14" fmla="*/ 5922366 h 6231137"/>
              <a:gd name="connsiteX15" fmla="*/ 12085310 w 12114253"/>
              <a:gd name="connsiteY15" fmla="*/ 5921320 h 6231137"/>
              <a:gd name="connsiteX16" fmla="*/ 12063456 w 12114253"/>
              <a:gd name="connsiteY16" fmla="*/ 2621674 h 6231137"/>
              <a:gd name="connsiteX17" fmla="*/ 12054104 w 12114253"/>
              <a:gd name="connsiteY17" fmla="*/ 176313 h 6231137"/>
              <a:gd name="connsiteX18" fmla="*/ 11289537 w 12114253"/>
              <a:gd name="connsiteY18" fmla="*/ 107615 h 6231137"/>
              <a:gd name="connsiteX19" fmla="*/ 10259313 w 12114253"/>
              <a:gd name="connsiteY19" fmla="*/ 101059 h 6231137"/>
              <a:gd name="connsiteX20" fmla="*/ 7599878 w 12114253"/>
              <a:gd name="connsiteY20" fmla="*/ 75910 h 6231137"/>
              <a:gd name="connsiteX21" fmla="*/ 1892744 w 12114253"/>
              <a:gd name="connsiteY21" fmla="*/ 0 h 6231137"/>
              <a:gd name="connsiteX0" fmla="*/ 1892744 w 12114253"/>
              <a:gd name="connsiteY0" fmla="*/ 0 h 6231137"/>
              <a:gd name="connsiteX1" fmla="*/ 304663 w 12114253"/>
              <a:gd name="connsiteY1" fmla="*/ 10761 h 6231137"/>
              <a:gd name="connsiteX2" fmla="*/ 0 w 12114253"/>
              <a:gd name="connsiteY2" fmla="*/ 47942 h 6231137"/>
              <a:gd name="connsiteX3" fmla="*/ 0 w 12114253"/>
              <a:gd name="connsiteY3" fmla="*/ 909146 h 6231137"/>
              <a:gd name="connsiteX4" fmla="*/ 4597 w 12114253"/>
              <a:gd name="connsiteY4" fmla="*/ 909146 h 6231137"/>
              <a:gd name="connsiteX5" fmla="*/ 88972 w 12114253"/>
              <a:gd name="connsiteY5" fmla="*/ 3523848 h 6231137"/>
              <a:gd name="connsiteX6" fmla="*/ 148480 w 12114253"/>
              <a:gd name="connsiteY6" fmla="*/ 5930841 h 6231137"/>
              <a:gd name="connsiteX7" fmla="*/ 2589937 w 12114253"/>
              <a:gd name="connsiteY7" fmla="*/ 5929698 h 6231137"/>
              <a:gd name="connsiteX8" fmla="*/ 4243632 w 12114253"/>
              <a:gd name="connsiteY8" fmla="*/ 5908315 h 6231137"/>
              <a:gd name="connsiteX9" fmla="*/ 5214933 w 12114253"/>
              <a:gd name="connsiteY9" fmla="*/ 5924178 h 6231137"/>
              <a:gd name="connsiteX10" fmla="*/ 5698691 w 12114253"/>
              <a:gd name="connsiteY10" fmla="*/ 6231137 h 6231137"/>
              <a:gd name="connsiteX11" fmla="*/ 5971194 w 12114253"/>
              <a:gd name="connsiteY11" fmla="*/ 5908409 h 6231137"/>
              <a:gd name="connsiteX12" fmla="*/ 9098386 w 12114253"/>
              <a:gd name="connsiteY12" fmla="*/ 5911624 h 6231137"/>
              <a:gd name="connsiteX13" fmla="*/ 10007288 w 12114253"/>
              <a:gd name="connsiteY13" fmla="*/ 5914499 h 6231137"/>
              <a:gd name="connsiteX14" fmla="*/ 10927227 w 12114253"/>
              <a:gd name="connsiteY14" fmla="*/ 5922366 h 6231137"/>
              <a:gd name="connsiteX15" fmla="*/ 12085310 w 12114253"/>
              <a:gd name="connsiteY15" fmla="*/ 5921320 h 6231137"/>
              <a:gd name="connsiteX16" fmla="*/ 12063456 w 12114253"/>
              <a:gd name="connsiteY16" fmla="*/ 2621674 h 6231137"/>
              <a:gd name="connsiteX17" fmla="*/ 12054104 w 12114253"/>
              <a:gd name="connsiteY17" fmla="*/ 176313 h 6231137"/>
              <a:gd name="connsiteX18" fmla="*/ 11289537 w 12114253"/>
              <a:gd name="connsiteY18" fmla="*/ 107615 h 6231137"/>
              <a:gd name="connsiteX19" fmla="*/ 10259313 w 12114253"/>
              <a:gd name="connsiteY19" fmla="*/ 101059 h 6231137"/>
              <a:gd name="connsiteX20" fmla="*/ 7599878 w 12114253"/>
              <a:gd name="connsiteY20" fmla="*/ 75910 h 6231137"/>
              <a:gd name="connsiteX21" fmla="*/ 1892744 w 12114253"/>
              <a:gd name="connsiteY21" fmla="*/ 0 h 6231137"/>
              <a:gd name="connsiteX0" fmla="*/ 1952198 w 12173707"/>
              <a:gd name="connsiteY0" fmla="*/ 0 h 6231137"/>
              <a:gd name="connsiteX1" fmla="*/ 364117 w 12173707"/>
              <a:gd name="connsiteY1" fmla="*/ 10761 h 6231137"/>
              <a:gd name="connsiteX2" fmla="*/ 59454 w 12173707"/>
              <a:gd name="connsiteY2" fmla="*/ 47942 h 6231137"/>
              <a:gd name="connsiteX3" fmla="*/ 59454 w 12173707"/>
              <a:gd name="connsiteY3" fmla="*/ 909146 h 6231137"/>
              <a:gd name="connsiteX4" fmla="*/ 64051 w 12173707"/>
              <a:gd name="connsiteY4" fmla="*/ 909146 h 6231137"/>
              <a:gd name="connsiteX5" fmla="*/ 148426 w 12173707"/>
              <a:gd name="connsiteY5" fmla="*/ 3523848 h 6231137"/>
              <a:gd name="connsiteX6" fmla="*/ 41689 w 12173707"/>
              <a:gd name="connsiteY6" fmla="*/ 5941555 h 6231137"/>
              <a:gd name="connsiteX7" fmla="*/ 2649391 w 12173707"/>
              <a:gd name="connsiteY7" fmla="*/ 5929698 h 6231137"/>
              <a:gd name="connsiteX8" fmla="*/ 4303086 w 12173707"/>
              <a:gd name="connsiteY8" fmla="*/ 5908315 h 6231137"/>
              <a:gd name="connsiteX9" fmla="*/ 5274387 w 12173707"/>
              <a:gd name="connsiteY9" fmla="*/ 5924178 h 6231137"/>
              <a:gd name="connsiteX10" fmla="*/ 5758145 w 12173707"/>
              <a:gd name="connsiteY10" fmla="*/ 6231137 h 6231137"/>
              <a:gd name="connsiteX11" fmla="*/ 6030648 w 12173707"/>
              <a:gd name="connsiteY11" fmla="*/ 5908409 h 6231137"/>
              <a:gd name="connsiteX12" fmla="*/ 9157840 w 12173707"/>
              <a:gd name="connsiteY12" fmla="*/ 5911624 h 6231137"/>
              <a:gd name="connsiteX13" fmla="*/ 10066742 w 12173707"/>
              <a:gd name="connsiteY13" fmla="*/ 5914499 h 6231137"/>
              <a:gd name="connsiteX14" fmla="*/ 10986681 w 12173707"/>
              <a:gd name="connsiteY14" fmla="*/ 5922366 h 6231137"/>
              <a:gd name="connsiteX15" fmla="*/ 12144764 w 12173707"/>
              <a:gd name="connsiteY15" fmla="*/ 5921320 h 6231137"/>
              <a:gd name="connsiteX16" fmla="*/ 12122910 w 12173707"/>
              <a:gd name="connsiteY16" fmla="*/ 2621674 h 6231137"/>
              <a:gd name="connsiteX17" fmla="*/ 12113558 w 12173707"/>
              <a:gd name="connsiteY17" fmla="*/ 176313 h 6231137"/>
              <a:gd name="connsiteX18" fmla="*/ 11348991 w 12173707"/>
              <a:gd name="connsiteY18" fmla="*/ 107615 h 6231137"/>
              <a:gd name="connsiteX19" fmla="*/ 10318767 w 12173707"/>
              <a:gd name="connsiteY19" fmla="*/ 101059 h 6231137"/>
              <a:gd name="connsiteX20" fmla="*/ 7659332 w 12173707"/>
              <a:gd name="connsiteY20" fmla="*/ 75910 h 6231137"/>
              <a:gd name="connsiteX21" fmla="*/ 1952198 w 12173707"/>
              <a:gd name="connsiteY21" fmla="*/ 0 h 6231137"/>
              <a:gd name="connsiteX0" fmla="*/ 1979615 w 12201124"/>
              <a:gd name="connsiteY0" fmla="*/ 0 h 6231137"/>
              <a:gd name="connsiteX1" fmla="*/ 391534 w 12201124"/>
              <a:gd name="connsiteY1" fmla="*/ 10761 h 6231137"/>
              <a:gd name="connsiteX2" fmla="*/ 86871 w 12201124"/>
              <a:gd name="connsiteY2" fmla="*/ 47942 h 6231137"/>
              <a:gd name="connsiteX3" fmla="*/ 86871 w 12201124"/>
              <a:gd name="connsiteY3" fmla="*/ 909146 h 6231137"/>
              <a:gd name="connsiteX4" fmla="*/ 91468 w 12201124"/>
              <a:gd name="connsiteY4" fmla="*/ 909146 h 6231137"/>
              <a:gd name="connsiteX5" fmla="*/ 33349 w 12201124"/>
              <a:gd name="connsiteY5" fmla="*/ 3534559 h 6231137"/>
              <a:gd name="connsiteX6" fmla="*/ 69106 w 12201124"/>
              <a:gd name="connsiteY6" fmla="*/ 5941555 h 6231137"/>
              <a:gd name="connsiteX7" fmla="*/ 2676808 w 12201124"/>
              <a:gd name="connsiteY7" fmla="*/ 5929698 h 6231137"/>
              <a:gd name="connsiteX8" fmla="*/ 4330503 w 12201124"/>
              <a:gd name="connsiteY8" fmla="*/ 5908315 h 6231137"/>
              <a:gd name="connsiteX9" fmla="*/ 5301804 w 12201124"/>
              <a:gd name="connsiteY9" fmla="*/ 5924178 h 6231137"/>
              <a:gd name="connsiteX10" fmla="*/ 5785562 w 12201124"/>
              <a:gd name="connsiteY10" fmla="*/ 6231137 h 6231137"/>
              <a:gd name="connsiteX11" fmla="*/ 6058065 w 12201124"/>
              <a:gd name="connsiteY11" fmla="*/ 5908409 h 6231137"/>
              <a:gd name="connsiteX12" fmla="*/ 9185257 w 12201124"/>
              <a:gd name="connsiteY12" fmla="*/ 5911624 h 6231137"/>
              <a:gd name="connsiteX13" fmla="*/ 10094159 w 12201124"/>
              <a:gd name="connsiteY13" fmla="*/ 5914499 h 6231137"/>
              <a:gd name="connsiteX14" fmla="*/ 11014098 w 12201124"/>
              <a:gd name="connsiteY14" fmla="*/ 5922366 h 6231137"/>
              <a:gd name="connsiteX15" fmla="*/ 12172181 w 12201124"/>
              <a:gd name="connsiteY15" fmla="*/ 5921320 h 6231137"/>
              <a:gd name="connsiteX16" fmla="*/ 12150327 w 12201124"/>
              <a:gd name="connsiteY16" fmla="*/ 2621674 h 6231137"/>
              <a:gd name="connsiteX17" fmla="*/ 12140975 w 12201124"/>
              <a:gd name="connsiteY17" fmla="*/ 176313 h 6231137"/>
              <a:gd name="connsiteX18" fmla="*/ 11376408 w 12201124"/>
              <a:gd name="connsiteY18" fmla="*/ 107615 h 6231137"/>
              <a:gd name="connsiteX19" fmla="*/ 10346184 w 12201124"/>
              <a:gd name="connsiteY19" fmla="*/ 101059 h 6231137"/>
              <a:gd name="connsiteX20" fmla="*/ 7686749 w 12201124"/>
              <a:gd name="connsiteY20" fmla="*/ 75910 h 6231137"/>
              <a:gd name="connsiteX21" fmla="*/ 1979615 w 12201124"/>
              <a:gd name="connsiteY21" fmla="*/ 0 h 6231137"/>
              <a:gd name="connsiteX0" fmla="*/ 1979615 w 12201124"/>
              <a:gd name="connsiteY0" fmla="*/ 0 h 6231137"/>
              <a:gd name="connsiteX1" fmla="*/ 391534 w 12201124"/>
              <a:gd name="connsiteY1" fmla="*/ 10761 h 6231137"/>
              <a:gd name="connsiteX2" fmla="*/ 86871 w 12201124"/>
              <a:gd name="connsiteY2" fmla="*/ 47942 h 6231137"/>
              <a:gd name="connsiteX3" fmla="*/ 86871 w 12201124"/>
              <a:gd name="connsiteY3" fmla="*/ 909146 h 6231137"/>
              <a:gd name="connsiteX4" fmla="*/ 91468 w 12201124"/>
              <a:gd name="connsiteY4" fmla="*/ 909146 h 6231137"/>
              <a:gd name="connsiteX5" fmla="*/ 33348 w 12201124"/>
              <a:gd name="connsiteY5" fmla="*/ 4337852 h 6231137"/>
              <a:gd name="connsiteX6" fmla="*/ 69106 w 12201124"/>
              <a:gd name="connsiteY6" fmla="*/ 5941555 h 6231137"/>
              <a:gd name="connsiteX7" fmla="*/ 2676808 w 12201124"/>
              <a:gd name="connsiteY7" fmla="*/ 5929698 h 6231137"/>
              <a:gd name="connsiteX8" fmla="*/ 4330503 w 12201124"/>
              <a:gd name="connsiteY8" fmla="*/ 5908315 h 6231137"/>
              <a:gd name="connsiteX9" fmla="*/ 5301804 w 12201124"/>
              <a:gd name="connsiteY9" fmla="*/ 5924178 h 6231137"/>
              <a:gd name="connsiteX10" fmla="*/ 5785562 w 12201124"/>
              <a:gd name="connsiteY10" fmla="*/ 6231137 h 6231137"/>
              <a:gd name="connsiteX11" fmla="*/ 6058065 w 12201124"/>
              <a:gd name="connsiteY11" fmla="*/ 5908409 h 6231137"/>
              <a:gd name="connsiteX12" fmla="*/ 9185257 w 12201124"/>
              <a:gd name="connsiteY12" fmla="*/ 5911624 h 6231137"/>
              <a:gd name="connsiteX13" fmla="*/ 10094159 w 12201124"/>
              <a:gd name="connsiteY13" fmla="*/ 5914499 h 6231137"/>
              <a:gd name="connsiteX14" fmla="*/ 11014098 w 12201124"/>
              <a:gd name="connsiteY14" fmla="*/ 5922366 h 6231137"/>
              <a:gd name="connsiteX15" fmla="*/ 12172181 w 12201124"/>
              <a:gd name="connsiteY15" fmla="*/ 5921320 h 6231137"/>
              <a:gd name="connsiteX16" fmla="*/ 12150327 w 12201124"/>
              <a:gd name="connsiteY16" fmla="*/ 2621674 h 6231137"/>
              <a:gd name="connsiteX17" fmla="*/ 12140975 w 12201124"/>
              <a:gd name="connsiteY17" fmla="*/ 176313 h 6231137"/>
              <a:gd name="connsiteX18" fmla="*/ 11376408 w 12201124"/>
              <a:gd name="connsiteY18" fmla="*/ 107615 h 6231137"/>
              <a:gd name="connsiteX19" fmla="*/ 10346184 w 12201124"/>
              <a:gd name="connsiteY19" fmla="*/ 101059 h 6231137"/>
              <a:gd name="connsiteX20" fmla="*/ 7686749 w 12201124"/>
              <a:gd name="connsiteY20" fmla="*/ 75910 h 6231137"/>
              <a:gd name="connsiteX21" fmla="*/ 1979615 w 12201124"/>
              <a:gd name="connsiteY21" fmla="*/ 0 h 6231137"/>
              <a:gd name="connsiteX0" fmla="*/ 1986334 w 12207843"/>
              <a:gd name="connsiteY0" fmla="*/ 0 h 6231137"/>
              <a:gd name="connsiteX1" fmla="*/ 398253 w 12207843"/>
              <a:gd name="connsiteY1" fmla="*/ 10761 h 6231137"/>
              <a:gd name="connsiteX2" fmla="*/ 93590 w 12207843"/>
              <a:gd name="connsiteY2" fmla="*/ 47942 h 6231137"/>
              <a:gd name="connsiteX3" fmla="*/ 93590 w 12207843"/>
              <a:gd name="connsiteY3" fmla="*/ 909146 h 6231137"/>
              <a:gd name="connsiteX4" fmla="*/ 98187 w 12207843"/>
              <a:gd name="connsiteY4" fmla="*/ 909146 h 6231137"/>
              <a:gd name="connsiteX5" fmla="*/ 40067 w 12207843"/>
              <a:gd name="connsiteY5" fmla="*/ 4337852 h 6231137"/>
              <a:gd name="connsiteX6" fmla="*/ 75825 w 12207843"/>
              <a:gd name="connsiteY6" fmla="*/ 5941555 h 6231137"/>
              <a:gd name="connsiteX7" fmla="*/ 2683527 w 12207843"/>
              <a:gd name="connsiteY7" fmla="*/ 5929698 h 6231137"/>
              <a:gd name="connsiteX8" fmla="*/ 4337222 w 12207843"/>
              <a:gd name="connsiteY8" fmla="*/ 5908315 h 6231137"/>
              <a:gd name="connsiteX9" fmla="*/ 5308523 w 12207843"/>
              <a:gd name="connsiteY9" fmla="*/ 5924178 h 6231137"/>
              <a:gd name="connsiteX10" fmla="*/ 5792281 w 12207843"/>
              <a:gd name="connsiteY10" fmla="*/ 6231137 h 6231137"/>
              <a:gd name="connsiteX11" fmla="*/ 6064784 w 12207843"/>
              <a:gd name="connsiteY11" fmla="*/ 5908409 h 6231137"/>
              <a:gd name="connsiteX12" fmla="*/ 9191976 w 12207843"/>
              <a:gd name="connsiteY12" fmla="*/ 5911624 h 6231137"/>
              <a:gd name="connsiteX13" fmla="*/ 10100878 w 12207843"/>
              <a:gd name="connsiteY13" fmla="*/ 5914499 h 6231137"/>
              <a:gd name="connsiteX14" fmla="*/ 11020817 w 12207843"/>
              <a:gd name="connsiteY14" fmla="*/ 5922366 h 6231137"/>
              <a:gd name="connsiteX15" fmla="*/ 12178900 w 12207843"/>
              <a:gd name="connsiteY15" fmla="*/ 5921320 h 6231137"/>
              <a:gd name="connsiteX16" fmla="*/ 12157046 w 12207843"/>
              <a:gd name="connsiteY16" fmla="*/ 2621674 h 6231137"/>
              <a:gd name="connsiteX17" fmla="*/ 12147694 w 12207843"/>
              <a:gd name="connsiteY17" fmla="*/ 176313 h 6231137"/>
              <a:gd name="connsiteX18" fmla="*/ 11383127 w 12207843"/>
              <a:gd name="connsiteY18" fmla="*/ 107615 h 6231137"/>
              <a:gd name="connsiteX19" fmla="*/ 10352903 w 12207843"/>
              <a:gd name="connsiteY19" fmla="*/ 101059 h 6231137"/>
              <a:gd name="connsiteX20" fmla="*/ 7693468 w 12207843"/>
              <a:gd name="connsiteY20" fmla="*/ 75910 h 6231137"/>
              <a:gd name="connsiteX21" fmla="*/ 1986334 w 12207843"/>
              <a:gd name="connsiteY21" fmla="*/ 0 h 6231137"/>
              <a:gd name="connsiteX0" fmla="*/ 1973709 w 12195218"/>
              <a:gd name="connsiteY0" fmla="*/ 0 h 6231137"/>
              <a:gd name="connsiteX1" fmla="*/ 385628 w 12195218"/>
              <a:gd name="connsiteY1" fmla="*/ 10761 h 6231137"/>
              <a:gd name="connsiteX2" fmla="*/ 80965 w 12195218"/>
              <a:gd name="connsiteY2" fmla="*/ 47942 h 6231137"/>
              <a:gd name="connsiteX3" fmla="*/ 80965 w 12195218"/>
              <a:gd name="connsiteY3" fmla="*/ 909146 h 6231137"/>
              <a:gd name="connsiteX4" fmla="*/ 85562 w 12195218"/>
              <a:gd name="connsiteY4" fmla="*/ 909146 h 6231137"/>
              <a:gd name="connsiteX5" fmla="*/ 27442 w 12195218"/>
              <a:gd name="connsiteY5" fmla="*/ 4337852 h 6231137"/>
              <a:gd name="connsiteX6" fmla="*/ 63200 w 12195218"/>
              <a:gd name="connsiteY6" fmla="*/ 5941555 h 6231137"/>
              <a:gd name="connsiteX7" fmla="*/ 2670902 w 12195218"/>
              <a:gd name="connsiteY7" fmla="*/ 5929698 h 6231137"/>
              <a:gd name="connsiteX8" fmla="*/ 4324597 w 12195218"/>
              <a:gd name="connsiteY8" fmla="*/ 5908315 h 6231137"/>
              <a:gd name="connsiteX9" fmla="*/ 5295898 w 12195218"/>
              <a:gd name="connsiteY9" fmla="*/ 5924178 h 6231137"/>
              <a:gd name="connsiteX10" fmla="*/ 5779656 w 12195218"/>
              <a:gd name="connsiteY10" fmla="*/ 6231137 h 6231137"/>
              <a:gd name="connsiteX11" fmla="*/ 6052159 w 12195218"/>
              <a:gd name="connsiteY11" fmla="*/ 5908409 h 6231137"/>
              <a:gd name="connsiteX12" fmla="*/ 9179351 w 12195218"/>
              <a:gd name="connsiteY12" fmla="*/ 5911624 h 6231137"/>
              <a:gd name="connsiteX13" fmla="*/ 10088253 w 12195218"/>
              <a:gd name="connsiteY13" fmla="*/ 5914499 h 6231137"/>
              <a:gd name="connsiteX14" fmla="*/ 11008192 w 12195218"/>
              <a:gd name="connsiteY14" fmla="*/ 5922366 h 6231137"/>
              <a:gd name="connsiteX15" fmla="*/ 12166275 w 12195218"/>
              <a:gd name="connsiteY15" fmla="*/ 5921320 h 6231137"/>
              <a:gd name="connsiteX16" fmla="*/ 12144421 w 12195218"/>
              <a:gd name="connsiteY16" fmla="*/ 2621674 h 6231137"/>
              <a:gd name="connsiteX17" fmla="*/ 12135069 w 12195218"/>
              <a:gd name="connsiteY17" fmla="*/ 176313 h 6231137"/>
              <a:gd name="connsiteX18" fmla="*/ 11370502 w 12195218"/>
              <a:gd name="connsiteY18" fmla="*/ 107615 h 6231137"/>
              <a:gd name="connsiteX19" fmla="*/ 10340278 w 12195218"/>
              <a:gd name="connsiteY19" fmla="*/ 101059 h 6231137"/>
              <a:gd name="connsiteX20" fmla="*/ 7680843 w 12195218"/>
              <a:gd name="connsiteY20" fmla="*/ 75910 h 6231137"/>
              <a:gd name="connsiteX21" fmla="*/ 1973709 w 12195218"/>
              <a:gd name="connsiteY21" fmla="*/ 0 h 6231137"/>
              <a:gd name="connsiteX0" fmla="*/ 1980973 w 12202482"/>
              <a:gd name="connsiteY0" fmla="*/ 0 h 6231137"/>
              <a:gd name="connsiteX1" fmla="*/ 392892 w 12202482"/>
              <a:gd name="connsiteY1" fmla="*/ 10761 h 6231137"/>
              <a:gd name="connsiteX2" fmla="*/ 88229 w 12202482"/>
              <a:gd name="connsiteY2" fmla="*/ 47942 h 6231137"/>
              <a:gd name="connsiteX3" fmla="*/ 88229 w 12202482"/>
              <a:gd name="connsiteY3" fmla="*/ 909146 h 6231137"/>
              <a:gd name="connsiteX4" fmla="*/ 92826 w 12202482"/>
              <a:gd name="connsiteY4" fmla="*/ 909146 h 6231137"/>
              <a:gd name="connsiteX5" fmla="*/ 10957 w 12202482"/>
              <a:gd name="connsiteY5" fmla="*/ 4530644 h 6231137"/>
              <a:gd name="connsiteX6" fmla="*/ 70464 w 12202482"/>
              <a:gd name="connsiteY6" fmla="*/ 5941555 h 6231137"/>
              <a:gd name="connsiteX7" fmla="*/ 2678166 w 12202482"/>
              <a:gd name="connsiteY7" fmla="*/ 5929698 h 6231137"/>
              <a:gd name="connsiteX8" fmla="*/ 4331861 w 12202482"/>
              <a:gd name="connsiteY8" fmla="*/ 5908315 h 6231137"/>
              <a:gd name="connsiteX9" fmla="*/ 5303162 w 12202482"/>
              <a:gd name="connsiteY9" fmla="*/ 5924178 h 6231137"/>
              <a:gd name="connsiteX10" fmla="*/ 5786920 w 12202482"/>
              <a:gd name="connsiteY10" fmla="*/ 6231137 h 6231137"/>
              <a:gd name="connsiteX11" fmla="*/ 6059423 w 12202482"/>
              <a:gd name="connsiteY11" fmla="*/ 5908409 h 6231137"/>
              <a:gd name="connsiteX12" fmla="*/ 9186615 w 12202482"/>
              <a:gd name="connsiteY12" fmla="*/ 5911624 h 6231137"/>
              <a:gd name="connsiteX13" fmla="*/ 10095517 w 12202482"/>
              <a:gd name="connsiteY13" fmla="*/ 5914499 h 6231137"/>
              <a:gd name="connsiteX14" fmla="*/ 11015456 w 12202482"/>
              <a:gd name="connsiteY14" fmla="*/ 5922366 h 6231137"/>
              <a:gd name="connsiteX15" fmla="*/ 12173539 w 12202482"/>
              <a:gd name="connsiteY15" fmla="*/ 5921320 h 6231137"/>
              <a:gd name="connsiteX16" fmla="*/ 12151685 w 12202482"/>
              <a:gd name="connsiteY16" fmla="*/ 2621674 h 6231137"/>
              <a:gd name="connsiteX17" fmla="*/ 12142333 w 12202482"/>
              <a:gd name="connsiteY17" fmla="*/ 176313 h 6231137"/>
              <a:gd name="connsiteX18" fmla="*/ 11377766 w 12202482"/>
              <a:gd name="connsiteY18" fmla="*/ 107615 h 6231137"/>
              <a:gd name="connsiteX19" fmla="*/ 10347542 w 12202482"/>
              <a:gd name="connsiteY19" fmla="*/ 101059 h 6231137"/>
              <a:gd name="connsiteX20" fmla="*/ 7688107 w 12202482"/>
              <a:gd name="connsiteY20" fmla="*/ 75910 h 6231137"/>
              <a:gd name="connsiteX21" fmla="*/ 1980973 w 12202482"/>
              <a:gd name="connsiteY21" fmla="*/ 0 h 6231137"/>
              <a:gd name="connsiteX0" fmla="*/ 1980973 w 12202482"/>
              <a:gd name="connsiteY0" fmla="*/ 0 h 6231137"/>
              <a:gd name="connsiteX1" fmla="*/ 392892 w 12202482"/>
              <a:gd name="connsiteY1" fmla="*/ 10761 h 6231137"/>
              <a:gd name="connsiteX2" fmla="*/ 88229 w 12202482"/>
              <a:gd name="connsiteY2" fmla="*/ 47942 h 6231137"/>
              <a:gd name="connsiteX3" fmla="*/ 88229 w 12202482"/>
              <a:gd name="connsiteY3" fmla="*/ 909146 h 6231137"/>
              <a:gd name="connsiteX4" fmla="*/ 21578 w 12202482"/>
              <a:gd name="connsiteY4" fmla="*/ 994830 h 6231137"/>
              <a:gd name="connsiteX5" fmla="*/ 10957 w 12202482"/>
              <a:gd name="connsiteY5" fmla="*/ 4530644 h 6231137"/>
              <a:gd name="connsiteX6" fmla="*/ 70464 w 12202482"/>
              <a:gd name="connsiteY6" fmla="*/ 5941555 h 6231137"/>
              <a:gd name="connsiteX7" fmla="*/ 2678166 w 12202482"/>
              <a:gd name="connsiteY7" fmla="*/ 5929698 h 6231137"/>
              <a:gd name="connsiteX8" fmla="*/ 4331861 w 12202482"/>
              <a:gd name="connsiteY8" fmla="*/ 5908315 h 6231137"/>
              <a:gd name="connsiteX9" fmla="*/ 5303162 w 12202482"/>
              <a:gd name="connsiteY9" fmla="*/ 5924178 h 6231137"/>
              <a:gd name="connsiteX10" fmla="*/ 5786920 w 12202482"/>
              <a:gd name="connsiteY10" fmla="*/ 6231137 h 6231137"/>
              <a:gd name="connsiteX11" fmla="*/ 6059423 w 12202482"/>
              <a:gd name="connsiteY11" fmla="*/ 5908409 h 6231137"/>
              <a:gd name="connsiteX12" fmla="*/ 9186615 w 12202482"/>
              <a:gd name="connsiteY12" fmla="*/ 5911624 h 6231137"/>
              <a:gd name="connsiteX13" fmla="*/ 10095517 w 12202482"/>
              <a:gd name="connsiteY13" fmla="*/ 5914499 h 6231137"/>
              <a:gd name="connsiteX14" fmla="*/ 11015456 w 12202482"/>
              <a:gd name="connsiteY14" fmla="*/ 5922366 h 6231137"/>
              <a:gd name="connsiteX15" fmla="*/ 12173539 w 12202482"/>
              <a:gd name="connsiteY15" fmla="*/ 5921320 h 6231137"/>
              <a:gd name="connsiteX16" fmla="*/ 12151685 w 12202482"/>
              <a:gd name="connsiteY16" fmla="*/ 2621674 h 6231137"/>
              <a:gd name="connsiteX17" fmla="*/ 12142333 w 12202482"/>
              <a:gd name="connsiteY17" fmla="*/ 176313 h 6231137"/>
              <a:gd name="connsiteX18" fmla="*/ 11377766 w 12202482"/>
              <a:gd name="connsiteY18" fmla="*/ 107615 h 6231137"/>
              <a:gd name="connsiteX19" fmla="*/ 10347542 w 12202482"/>
              <a:gd name="connsiteY19" fmla="*/ 101059 h 6231137"/>
              <a:gd name="connsiteX20" fmla="*/ 7688107 w 12202482"/>
              <a:gd name="connsiteY20" fmla="*/ 75910 h 6231137"/>
              <a:gd name="connsiteX21" fmla="*/ 1980973 w 12202482"/>
              <a:gd name="connsiteY21" fmla="*/ 0 h 6231137"/>
              <a:gd name="connsiteX0" fmla="*/ 2035238 w 12256747"/>
              <a:gd name="connsiteY0" fmla="*/ 0 h 6231137"/>
              <a:gd name="connsiteX1" fmla="*/ 447157 w 12256747"/>
              <a:gd name="connsiteY1" fmla="*/ 10761 h 6231137"/>
              <a:gd name="connsiteX2" fmla="*/ 0 w 12256747"/>
              <a:gd name="connsiteY2" fmla="*/ 26521 h 6231137"/>
              <a:gd name="connsiteX3" fmla="*/ 142494 w 12256747"/>
              <a:gd name="connsiteY3" fmla="*/ 909146 h 6231137"/>
              <a:gd name="connsiteX4" fmla="*/ 75843 w 12256747"/>
              <a:gd name="connsiteY4" fmla="*/ 994830 h 6231137"/>
              <a:gd name="connsiteX5" fmla="*/ 65222 w 12256747"/>
              <a:gd name="connsiteY5" fmla="*/ 4530644 h 6231137"/>
              <a:gd name="connsiteX6" fmla="*/ 124729 w 12256747"/>
              <a:gd name="connsiteY6" fmla="*/ 5941555 h 6231137"/>
              <a:gd name="connsiteX7" fmla="*/ 2732431 w 12256747"/>
              <a:gd name="connsiteY7" fmla="*/ 5929698 h 6231137"/>
              <a:gd name="connsiteX8" fmla="*/ 4386126 w 12256747"/>
              <a:gd name="connsiteY8" fmla="*/ 5908315 h 6231137"/>
              <a:gd name="connsiteX9" fmla="*/ 5357427 w 12256747"/>
              <a:gd name="connsiteY9" fmla="*/ 5924178 h 6231137"/>
              <a:gd name="connsiteX10" fmla="*/ 5841185 w 12256747"/>
              <a:gd name="connsiteY10" fmla="*/ 6231137 h 6231137"/>
              <a:gd name="connsiteX11" fmla="*/ 6113688 w 12256747"/>
              <a:gd name="connsiteY11" fmla="*/ 5908409 h 6231137"/>
              <a:gd name="connsiteX12" fmla="*/ 9240880 w 12256747"/>
              <a:gd name="connsiteY12" fmla="*/ 5911624 h 6231137"/>
              <a:gd name="connsiteX13" fmla="*/ 10149782 w 12256747"/>
              <a:gd name="connsiteY13" fmla="*/ 5914499 h 6231137"/>
              <a:gd name="connsiteX14" fmla="*/ 11069721 w 12256747"/>
              <a:gd name="connsiteY14" fmla="*/ 5922366 h 6231137"/>
              <a:gd name="connsiteX15" fmla="*/ 12227804 w 12256747"/>
              <a:gd name="connsiteY15" fmla="*/ 5921320 h 6231137"/>
              <a:gd name="connsiteX16" fmla="*/ 12205950 w 12256747"/>
              <a:gd name="connsiteY16" fmla="*/ 2621674 h 6231137"/>
              <a:gd name="connsiteX17" fmla="*/ 12196598 w 12256747"/>
              <a:gd name="connsiteY17" fmla="*/ 176313 h 6231137"/>
              <a:gd name="connsiteX18" fmla="*/ 11432031 w 12256747"/>
              <a:gd name="connsiteY18" fmla="*/ 107615 h 6231137"/>
              <a:gd name="connsiteX19" fmla="*/ 10401807 w 12256747"/>
              <a:gd name="connsiteY19" fmla="*/ 101059 h 6231137"/>
              <a:gd name="connsiteX20" fmla="*/ 7742372 w 12256747"/>
              <a:gd name="connsiteY20" fmla="*/ 75910 h 6231137"/>
              <a:gd name="connsiteX21" fmla="*/ 2035238 w 12256747"/>
              <a:gd name="connsiteY21" fmla="*/ 0 h 6231137"/>
              <a:gd name="connsiteX0" fmla="*/ 2035238 w 12256747"/>
              <a:gd name="connsiteY0" fmla="*/ 0 h 6231137"/>
              <a:gd name="connsiteX1" fmla="*/ 447157 w 12256747"/>
              <a:gd name="connsiteY1" fmla="*/ 10761 h 6231137"/>
              <a:gd name="connsiteX2" fmla="*/ 0 w 12256747"/>
              <a:gd name="connsiteY2" fmla="*/ 26521 h 6231137"/>
              <a:gd name="connsiteX3" fmla="*/ -1 w 12256747"/>
              <a:gd name="connsiteY3" fmla="*/ 844885 h 6231137"/>
              <a:gd name="connsiteX4" fmla="*/ 75843 w 12256747"/>
              <a:gd name="connsiteY4" fmla="*/ 994830 h 6231137"/>
              <a:gd name="connsiteX5" fmla="*/ 65222 w 12256747"/>
              <a:gd name="connsiteY5" fmla="*/ 4530644 h 6231137"/>
              <a:gd name="connsiteX6" fmla="*/ 124729 w 12256747"/>
              <a:gd name="connsiteY6" fmla="*/ 5941555 h 6231137"/>
              <a:gd name="connsiteX7" fmla="*/ 2732431 w 12256747"/>
              <a:gd name="connsiteY7" fmla="*/ 5929698 h 6231137"/>
              <a:gd name="connsiteX8" fmla="*/ 4386126 w 12256747"/>
              <a:gd name="connsiteY8" fmla="*/ 5908315 h 6231137"/>
              <a:gd name="connsiteX9" fmla="*/ 5357427 w 12256747"/>
              <a:gd name="connsiteY9" fmla="*/ 5924178 h 6231137"/>
              <a:gd name="connsiteX10" fmla="*/ 5841185 w 12256747"/>
              <a:gd name="connsiteY10" fmla="*/ 6231137 h 6231137"/>
              <a:gd name="connsiteX11" fmla="*/ 6113688 w 12256747"/>
              <a:gd name="connsiteY11" fmla="*/ 5908409 h 6231137"/>
              <a:gd name="connsiteX12" fmla="*/ 9240880 w 12256747"/>
              <a:gd name="connsiteY12" fmla="*/ 5911624 h 6231137"/>
              <a:gd name="connsiteX13" fmla="*/ 10149782 w 12256747"/>
              <a:gd name="connsiteY13" fmla="*/ 5914499 h 6231137"/>
              <a:gd name="connsiteX14" fmla="*/ 11069721 w 12256747"/>
              <a:gd name="connsiteY14" fmla="*/ 5922366 h 6231137"/>
              <a:gd name="connsiteX15" fmla="*/ 12227804 w 12256747"/>
              <a:gd name="connsiteY15" fmla="*/ 5921320 h 6231137"/>
              <a:gd name="connsiteX16" fmla="*/ 12205950 w 12256747"/>
              <a:gd name="connsiteY16" fmla="*/ 2621674 h 6231137"/>
              <a:gd name="connsiteX17" fmla="*/ 12196598 w 12256747"/>
              <a:gd name="connsiteY17" fmla="*/ 176313 h 6231137"/>
              <a:gd name="connsiteX18" fmla="*/ 11432031 w 12256747"/>
              <a:gd name="connsiteY18" fmla="*/ 107615 h 6231137"/>
              <a:gd name="connsiteX19" fmla="*/ 10401807 w 12256747"/>
              <a:gd name="connsiteY19" fmla="*/ 101059 h 6231137"/>
              <a:gd name="connsiteX20" fmla="*/ 7742372 w 12256747"/>
              <a:gd name="connsiteY20" fmla="*/ 75910 h 6231137"/>
              <a:gd name="connsiteX21" fmla="*/ 2035238 w 12256747"/>
              <a:gd name="connsiteY21" fmla="*/ 0 h 6231137"/>
              <a:gd name="connsiteX0" fmla="*/ 2035238 w 12256747"/>
              <a:gd name="connsiteY0" fmla="*/ 0 h 6231137"/>
              <a:gd name="connsiteX1" fmla="*/ 447157 w 12256747"/>
              <a:gd name="connsiteY1" fmla="*/ 10761 h 6231137"/>
              <a:gd name="connsiteX2" fmla="*/ 0 w 12256747"/>
              <a:gd name="connsiteY2" fmla="*/ 26521 h 6231137"/>
              <a:gd name="connsiteX3" fmla="*/ -1 w 12256747"/>
              <a:gd name="connsiteY3" fmla="*/ 844885 h 6231137"/>
              <a:gd name="connsiteX4" fmla="*/ 4594 w 12256747"/>
              <a:gd name="connsiteY4" fmla="*/ 1176912 h 6231137"/>
              <a:gd name="connsiteX5" fmla="*/ 65222 w 12256747"/>
              <a:gd name="connsiteY5" fmla="*/ 4530644 h 6231137"/>
              <a:gd name="connsiteX6" fmla="*/ 124729 w 12256747"/>
              <a:gd name="connsiteY6" fmla="*/ 5941555 h 6231137"/>
              <a:gd name="connsiteX7" fmla="*/ 2732431 w 12256747"/>
              <a:gd name="connsiteY7" fmla="*/ 5929698 h 6231137"/>
              <a:gd name="connsiteX8" fmla="*/ 4386126 w 12256747"/>
              <a:gd name="connsiteY8" fmla="*/ 5908315 h 6231137"/>
              <a:gd name="connsiteX9" fmla="*/ 5357427 w 12256747"/>
              <a:gd name="connsiteY9" fmla="*/ 5924178 h 6231137"/>
              <a:gd name="connsiteX10" fmla="*/ 5841185 w 12256747"/>
              <a:gd name="connsiteY10" fmla="*/ 6231137 h 6231137"/>
              <a:gd name="connsiteX11" fmla="*/ 6113688 w 12256747"/>
              <a:gd name="connsiteY11" fmla="*/ 5908409 h 6231137"/>
              <a:gd name="connsiteX12" fmla="*/ 9240880 w 12256747"/>
              <a:gd name="connsiteY12" fmla="*/ 5911624 h 6231137"/>
              <a:gd name="connsiteX13" fmla="*/ 10149782 w 12256747"/>
              <a:gd name="connsiteY13" fmla="*/ 5914499 h 6231137"/>
              <a:gd name="connsiteX14" fmla="*/ 11069721 w 12256747"/>
              <a:gd name="connsiteY14" fmla="*/ 5922366 h 6231137"/>
              <a:gd name="connsiteX15" fmla="*/ 12227804 w 12256747"/>
              <a:gd name="connsiteY15" fmla="*/ 5921320 h 6231137"/>
              <a:gd name="connsiteX16" fmla="*/ 12205950 w 12256747"/>
              <a:gd name="connsiteY16" fmla="*/ 2621674 h 6231137"/>
              <a:gd name="connsiteX17" fmla="*/ 12196598 w 12256747"/>
              <a:gd name="connsiteY17" fmla="*/ 176313 h 6231137"/>
              <a:gd name="connsiteX18" fmla="*/ 11432031 w 12256747"/>
              <a:gd name="connsiteY18" fmla="*/ 107615 h 6231137"/>
              <a:gd name="connsiteX19" fmla="*/ 10401807 w 12256747"/>
              <a:gd name="connsiteY19" fmla="*/ 101059 h 6231137"/>
              <a:gd name="connsiteX20" fmla="*/ 7742372 w 12256747"/>
              <a:gd name="connsiteY20" fmla="*/ 75910 h 6231137"/>
              <a:gd name="connsiteX21" fmla="*/ 2035238 w 12256747"/>
              <a:gd name="connsiteY21" fmla="*/ 0 h 6231137"/>
              <a:gd name="connsiteX0" fmla="*/ 2054471 w 12275980"/>
              <a:gd name="connsiteY0" fmla="*/ 0 h 6231137"/>
              <a:gd name="connsiteX1" fmla="*/ 466390 w 12275980"/>
              <a:gd name="connsiteY1" fmla="*/ 10761 h 6231137"/>
              <a:gd name="connsiteX2" fmla="*/ 19233 w 12275980"/>
              <a:gd name="connsiteY2" fmla="*/ 26521 h 6231137"/>
              <a:gd name="connsiteX3" fmla="*/ 19232 w 12275980"/>
              <a:gd name="connsiteY3" fmla="*/ 844885 h 6231137"/>
              <a:gd name="connsiteX4" fmla="*/ 76 w 12275980"/>
              <a:gd name="connsiteY4" fmla="*/ 1369703 h 6231137"/>
              <a:gd name="connsiteX5" fmla="*/ 84455 w 12275980"/>
              <a:gd name="connsiteY5" fmla="*/ 4530644 h 6231137"/>
              <a:gd name="connsiteX6" fmla="*/ 143962 w 12275980"/>
              <a:gd name="connsiteY6" fmla="*/ 5941555 h 6231137"/>
              <a:gd name="connsiteX7" fmla="*/ 2751664 w 12275980"/>
              <a:gd name="connsiteY7" fmla="*/ 5929698 h 6231137"/>
              <a:gd name="connsiteX8" fmla="*/ 4405359 w 12275980"/>
              <a:gd name="connsiteY8" fmla="*/ 5908315 h 6231137"/>
              <a:gd name="connsiteX9" fmla="*/ 5376660 w 12275980"/>
              <a:gd name="connsiteY9" fmla="*/ 5924178 h 6231137"/>
              <a:gd name="connsiteX10" fmla="*/ 5860418 w 12275980"/>
              <a:gd name="connsiteY10" fmla="*/ 6231137 h 6231137"/>
              <a:gd name="connsiteX11" fmla="*/ 6132921 w 12275980"/>
              <a:gd name="connsiteY11" fmla="*/ 5908409 h 6231137"/>
              <a:gd name="connsiteX12" fmla="*/ 9260113 w 12275980"/>
              <a:gd name="connsiteY12" fmla="*/ 5911624 h 6231137"/>
              <a:gd name="connsiteX13" fmla="*/ 10169015 w 12275980"/>
              <a:gd name="connsiteY13" fmla="*/ 5914499 h 6231137"/>
              <a:gd name="connsiteX14" fmla="*/ 11088954 w 12275980"/>
              <a:gd name="connsiteY14" fmla="*/ 5922366 h 6231137"/>
              <a:gd name="connsiteX15" fmla="*/ 12247037 w 12275980"/>
              <a:gd name="connsiteY15" fmla="*/ 5921320 h 6231137"/>
              <a:gd name="connsiteX16" fmla="*/ 12225183 w 12275980"/>
              <a:gd name="connsiteY16" fmla="*/ 2621674 h 6231137"/>
              <a:gd name="connsiteX17" fmla="*/ 12215831 w 12275980"/>
              <a:gd name="connsiteY17" fmla="*/ 176313 h 6231137"/>
              <a:gd name="connsiteX18" fmla="*/ 11451264 w 12275980"/>
              <a:gd name="connsiteY18" fmla="*/ 107615 h 6231137"/>
              <a:gd name="connsiteX19" fmla="*/ 10421040 w 12275980"/>
              <a:gd name="connsiteY19" fmla="*/ 101059 h 6231137"/>
              <a:gd name="connsiteX20" fmla="*/ 7761605 w 12275980"/>
              <a:gd name="connsiteY20" fmla="*/ 75910 h 6231137"/>
              <a:gd name="connsiteX21" fmla="*/ 2054471 w 12275980"/>
              <a:gd name="connsiteY21" fmla="*/ 0 h 6231137"/>
              <a:gd name="connsiteX0" fmla="*/ 2071691 w 12293200"/>
              <a:gd name="connsiteY0" fmla="*/ 0 h 6231137"/>
              <a:gd name="connsiteX1" fmla="*/ 483610 w 12293200"/>
              <a:gd name="connsiteY1" fmla="*/ 10761 h 6231137"/>
              <a:gd name="connsiteX2" fmla="*/ 36453 w 12293200"/>
              <a:gd name="connsiteY2" fmla="*/ 26521 h 6231137"/>
              <a:gd name="connsiteX3" fmla="*/ 36452 w 12293200"/>
              <a:gd name="connsiteY3" fmla="*/ 844885 h 6231137"/>
              <a:gd name="connsiteX4" fmla="*/ 17296 w 12293200"/>
              <a:gd name="connsiteY4" fmla="*/ 1369703 h 6231137"/>
              <a:gd name="connsiteX5" fmla="*/ 6679 w 12293200"/>
              <a:gd name="connsiteY5" fmla="*/ 4594908 h 6231137"/>
              <a:gd name="connsiteX6" fmla="*/ 161182 w 12293200"/>
              <a:gd name="connsiteY6" fmla="*/ 5941555 h 6231137"/>
              <a:gd name="connsiteX7" fmla="*/ 2768884 w 12293200"/>
              <a:gd name="connsiteY7" fmla="*/ 5929698 h 6231137"/>
              <a:gd name="connsiteX8" fmla="*/ 4422579 w 12293200"/>
              <a:gd name="connsiteY8" fmla="*/ 5908315 h 6231137"/>
              <a:gd name="connsiteX9" fmla="*/ 5393880 w 12293200"/>
              <a:gd name="connsiteY9" fmla="*/ 5924178 h 6231137"/>
              <a:gd name="connsiteX10" fmla="*/ 5877638 w 12293200"/>
              <a:gd name="connsiteY10" fmla="*/ 6231137 h 6231137"/>
              <a:gd name="connsiteX11" fmla="*/ 6150141 w 12293200"/>
              <a:gd name="connsiteY11" fmla="*/ 5908409 h 6231137"/>
              <a:gd name="connsiteX12" fmla="*/ 9277333 w 12293200"/>
              <a:gd name="connsiteY12" fmla="*/ 5911624 h 6231137"/>
              <a:gd name="connsiteX13" fmla="*/ 10186235 w 12293200"/>
              <a:gd name="connsiteY13" fmla="*/ 5914499 h 6231137"/>
              <a:gd name="connsiteX14" fmla="*/ 11106174 w 12293200"/>
              <a:gd name="connsiteY14" fmla="*/ 5922366 h 6231137"/>
              <a:gd name="connsiteX15" fmla="*/ 12264257 w 12293200"/>
              <a:gd name="connsiteY15" fmla="*/ 5921320 h 6231137"/>
              <a:gd name="connsiteX16" fmla="*/ 12242403 w 12293200"/>
              <a:gd name="connsiteY16" fmla="*/ 2621674 h 6231137"/>
              <a:gd name="connsiteX17" fmla="*/ 12233051 w 12293200"/>
              <a:gd name="connsiteY17" fmla="*/ 176313 h 6231137"/>
              <a:gd name="connsiteX18" fmla="*/ 11468484 w 12293200"/>
              <a:gd name="connsiteY18" fmla="*/ 107615 h 6231137"/>
              <a:gd name="connsiteX19" fmla="*/ 10438260 w 12293200"/>
              <a:gd name="connsiteY19" fmla="*/ 101059 h 6231137"/>
              <a:gd name="connsiteX20" fmla="*/ 7778825 w 12293200"/>
              <a:gd name="connsiteY20" fmla="*/ 75910 h 6231137"/>
              <a:gd name="connsiteX21" fmla="*/ 2071691 w 12293200"/>
              <a:gd name="connsiteY21" fmla="*/ 0 h 6231137"/>
              <a:gd name="connsiteX0" fmla="*/ 2071691 w 12293200"/>
              <a:gd name="connsiteY0" fmla="*/ 0 h 6231137"/>
              <a:gd name="connsiteX1" fmla="*/ 483610 w 12293200"/>
              <a:gd name="connsiteY1" fmla="*/ 10761 h 6231137"/>
              <a:gd name="connsiteX2" fmla="*/ 36453 w 12293200"/>
              <a:gd name="connsiteY2" fmla="*/ 26521 h 6231137"/>
              <a:gd name="connsiteX3" fmla="*/ 36452 w 12293200"/>
              <a:gd name="connsiteY3" fmla="*/ 844885 h 6231137"/>
              <a:gd name="connsiteX4" fmla="*/ 17296 w 12293200"/>
              <a:gd name="connsiteY4" fmla="*/ 1369703 h 6231137"/>
              <a:gd name="connsiteX5" fmla="*/ 6679 w 12293200"/>
              <a:gd name="connsiteY5" fmla="*/ 4594908 h 6231137"/>
              <a:gd name="connsiteX6" fmla="*/ 89932 w 12293200"/>
              <a:gd name="connsiteY6" fmla="*/ 5941557 h 6231137"/>
              <a:gd name="connsiteX7" fmla="*/ 2768884 w 12293200"/>
              <a:gd name="connsiteY7" fmla="*/ 5929698 h 6231137"/>
              <a:gd name="connsiteX8" fmla="*/ 4422579 w 12293200"/>
              <a:gd name="connsiteY8" fmla="*/ 5908315 h 6231137"/>
              <a:gd name="connsiteX9" fmla="*/ 5393880 w 12293200"/>
              <a:gd name="connsiteY9" fmla="*/ 5924178 h 6231137"/>
              <a:gd name="connsiteX10" fmla="*/ 5877638 w 12293200"/>
              <a:gd name="connsiteY10" fmla="*/ 6231137 h 6231137"/>
              <a:gd name="connsiteX11" fmla="*/ 6150141 w 12293200"/>
              <a:gd name="connsiteY11" fmla="*/ 5908409 h 6231137"/>
              <a:gd name="connsiteX12" fmla="*/ 9277333 w 12293200"/>
              <a:gd name="connsiteY12" fmla="*/ 5911624 h 6231137"/>
              <a:gd name="connsiteX13" fmla="*/ 10186235 w 12293200"/>
              <a:gd name="connsiteY13" fmla="*/ 5914499 h 6231137"/>
              <a:gd name="connsiteX14" fmla="*/ 11106174 w 12293200"/>
              <a:gd name="connsiteY14" fmla="*/ 5922366 h 6231137"/>
              <a:gd name="connsiteX15" fmla="*/ 12264257 w 12293200"/>
              <a:gd name="connsiteY15" fmla="*/ 5921320 h 6231137"/>
              <a:gd name="connsiteX16" fmla="*/ 12242403 w 12293200"/>
              <a:gd name="connsiteY16" fmla="*/ 2621674 h 6231137"/>
              <a:gd name="connsiteX17" fmla="*/ 12233051 w 12293200"/>
              <a:gd name="connsiteY17" fmla="*/ 176313 h 6231137"/>
              <a:gd name="connsiteX18" fmla="*/ 11468484 w 12293200"/>
              <a:gd name="connsiteY18" fmla="*/ 107615 h 6231137"/>
              <a:gd name="connsiteX19" fmla="*/ 10438260 w 12293200"/>
              <a:gd name="connsiteY19" fmla="*/ 101059 h 6231137"/>
              <a:gd name="connsiteX20" fmla="*/ 7778825 w 12293200"/>
              <a:gd name="connsiteY20" fmla="*/ 75910 h 6231137"/>
              <a:gd name="connsiteX21" fmla="*/ 2071691 w 12293200"/>
              <a:gd name="connsiteY21" fmla="*/ 0 h 6231137"/>
              <a:gd name="connsiteX0" fmla="*/ 2071691 w 12288138"/>
              <a:gd name="connsiteY0" fmla="*/ 24998 h 6256135"/>
              <a:gd name="connsiteX1" fmla="*/ 483610 w 12288138"/>
              <a:gd name="connsiteY1" fmla="*/ 35759 h 6256135"/>
              <a:gd name="connsiteX2" fmla="*/ 36453 w 12288138"/>
              <a:gd name="connsiteY2" fmla="*/ 51519 h 6256135"/>
              <a:gd name="connsiteX3" fmla="*/ 36452 w 12288138"/>
              <a:gd name="connsiteY3" fmla="*/ 869883 h 6256135"/>
              <a:gd name="connsiteX4" fmla="*/ 17296 w 12288138"/>
              <a:gd name="connsiteY4" fmla="*/ 1394701 h 6256135"/>
              <a:gd name="connsiteX5" fmla="*/ 6679 w 12288138"/>
              <a:gd name="connsiteY5" fmla="*/ 4619906 h 6256135"/>
              <a:gd name="connsiteX6" fmla="*/ 89932 w 12288138"/>
              <a:gd name="connsiteY6" fmla="*/ 5966555 h 6256135"/>
              <a:gd name="connsiteX7" fmla="*/ 2768884 w 12288138"/>
              <a:gd name="connsiteY7" fmla="*/ 5954696 h 6256135"/>
              <a:gd name="connsiteX8" fmla="*/ 4422579 w 12288138"/>
              <a:gd name="connsiteY8" fmla="*/ 5933313 h 6256135"/>
              <a:gd name="connsiteX9" fmla="*/ 5393880 w 12288138"/>
              <a:gd name="connsiteY9" fmla="*/ 5949176 h 6256135"/>
              <a:gd name="connsiteX10" fmla="*/ 5877638 w 12288138"/>
              <a:gd name="connsiteY10" fmla="*/ 6256135 h 6256135"/>
              <a:gd name="connsiteX11" fmla="*/ 6150141 w 12288138"/>
              <a:gd name="connsiteY11" fmla="*/ 5933407 h 6256135"/>
              <a:gd name="connsiteX12" fmla="*/ 9277333 w 12288138"/>
              <a:gd name="connsiteY12" fmla="*/ 5936622 h 6256135"/>
              <a:gd name="connsiteX13" fmla="*/ 10186235 w 12288138"/>
              <a:gd name="connsiteY13" fmla="*/ 5939497 h 6256135"/>
              <a:gd name="connsiteX14" fmla="*/ 11106174 w 12288138"/>
              <a:gd name="connsiteY14" fmla="*/ 5947364 h 6256135"/>
              <a:gd name="connsiteX15" fmla="*/ 12264257 w 12288138"/>
              <a:gd name="connsiteY15" fmla="*/ 5946318 h 6256135"/>
              <a:gd name="connsiteX16" fmla="*/ 12242403 w 12288138"/>
              <a:gd name="connsiteY16" fmla="*/ 2646672 h 6256135"/>
              <a:gd name="connsiteX17" fmla="*/ 12233051 w 12288138"/>
              <a:gd name="connsiteY17" fmla="*/ 201311 h 6256135"/>
              <a:gd name="connsiteX18" fmla="*/ 11729726 w 12288138"/>
              <a:gd name="connsiteY18" fmla="*/ 132612 h 6256135"/>
              <a:gd name="connsiteX19" fmla="*/ 10438260 w 12288138"/>
              <a:gd name="connsiteY19" fmla="*/ 126057 h 6256135"/>
              <a:gd name="connsiteX20" fmla="*/ 7778825 w 12288138"/>
              <a:gd name="connsiteY20" fmla="*/ 100908 h 6256135"/>
              <a:gd name="connsiteX21" fmla="*/ 2071691 w 12288138"/>
              <a:gd name="connsiteY21" fmla="*/ 24998 h 6256135"/>
              <a:gd name="connsiteX0" fmla="*/ 2071691 w 12281699"/>
              <a:gd name="connsiteY0" fmla="*/ 0 h 6231137"/>
              <a:gd name="connsiteX1" fmla="*/ 483610 w 12281699"/>
              <a:gd name="connsiteY1" fmla="*/ 10761 h 6231137"/>
              <a:gd name="connsiteX2" fmla="*/ 36453 w 12281699"/>
              <a:gd name="connsiteY2" fmla="*/ 26521 h 6231137"/>
              <a:gd name="connsiteX3" fmla="*/ 36452 w 12281699"/>
              <a:gd name="connsiteY3" fmla="*/ 844885 h 6231137"/>
              <a:gd name="connsiteX4" fmla="*/ 17296 w 12281699"/>
              <a:gd name="connsiteY4" fmla="*/ 1369703 h 6231137"/>
              <a:gd name="connsiteX5" fmla="*/ 6679 w 12281699"/>
              <a:gd name="connsiteY5" fmla="*/ 4594908 h 6231137"/>
              <a:gd name="connsiteX6" fmla="*/ 89932 w 12281699"/>
              <a:gd name="connsiteY6" fmla="*/ 5941557 h 6231137"/>
              <a:gd name="connsiteX7" fmla="*/ 2768884 w 12281699"/>
              <a:gd name="connsiteY7" fmla="*/ 5929698 h 6231137"/>
              <a:gd name="connsiteX8" fmla="*/ 4422579 w 12281699"/>
              <a:gd name="connsiteY8" fmla="*/ 5908315 h 6231137"/>
              <a:gd name="connsiteX9" fmla="*/ 5393880 w 12281699"/>
              <a:gd name="connsiteY9" fmla="*/ 5924178 h 6231137"/>
              <a:gd name="connsiteX10" fmla="*/ 5877638 w 12281699"/>
              <a:gd name="connsiteY10" fmla="*/ 6231137 h 6231137"/>
              <a:gd name="connsiteX11" fmla="*/ 6150141 w 12281699"/>
              <a:gd name="connsiteY11" fmla="*/ 5908409 h 6231137"/>
              <a:gd name="connsiteX12" fmla="*/ 9277333 w 12281699"/>
              <a:gd name="connsiteY12" fmla="*/ 5911624 h 6231137"/>
              <a:gd name="connsiteX13" fmla="*/ 10186235 w 12281699"/>
              <a:gd name="connsiteY13" fmla="*/ 5914499 h 6231137"/>
              <a:gd name="connsiteX14" fmla="*/ 11106174 w 12281699"/>
              <a:gd name="connsiteY14" fmla="*/ 5922366 h 6231137"/>
              <a:gd name="connsiteX15" fmla="*/ 12264257 w 12281699"/>
              <a:gd name="connsiteY15" fmla="*/ 5921320 h 6231137"/>
              <a:gd name="connsiteX16" fmla="*/ 12242403 w 12281699"/>
              <a:gd name="connsiteY16" fmla="*/ 2621674 h 6231137"/>
              <a:gd name="connsiteX17" fmla="*/ 12233051 w 12281699"/>
              <a:gd name="connsiteY17" fmla="*/ 176313 h 6231137"/>
              <a:gd name="connsiteX18" fmla="*/ 11729726 w 12281699"/>
              <a:gd name="connsiteY18" fmla="*/ 107614 h 6231137"/>
              <a:gd name="connsiteX19" fmla="*/ 10438260 w 12281699"/>
              <a:gd name="connsiteY19" fmla="*/ 101059 h 6231137"/>
              <a:gd name="connsiteX20" fmla="*/ 7778825 w 12281699"/>
              <a:gd name="connsiteY20" fmla="*/ 75910 h 6231137"/>
              <a:gd name="connsiteX21" fmla="*/ 2071691 w 12281699"/>
              <a:gd name="connsiteY21" fmla="*/ 0 h 6231137"/>
              <a:gd name="connsiteX0" fmla="*/ 2071691 w 12281973"/>
              <a:gd name="connsiteY0" fmla="*/ 17107 h 6248244"/>
              <a:gd name="connsiteX1" fmla="*/ 483610 w 12281973"/>
              <a:gd name="connsiteY1" fmla="*/ 27868 h 6248244"/>
              <a:gd name="connsiteX2" fmla="*/ 36453 w 12281973"/>
              <a:gd name="connsiteY2" fmla="*/ 43628 h 6248244"/>
              <a:gd name="connsiteX3" fmla="*/ 36452 w 12281973"/>
              <a:gd name="connsiteY3" fmla="*/ 861992 h 6248244"/>
              <a:gd name="connsiteX4" fmla="*/ 17296 w 12281973"/>
              <a:gd name="connsiteY4" fmla="*/ 1386810 h 6248244"/>
              <a:gd name="connsiteX5" fmla="*/ 6679 w 12281973"/>
              <a:gd name="connsiteY5" fmla="*/ 4612015 h 6248244"/>
              <a:gd name="connsiteX6" fmla="*/ 89932 w 12281973"/>
              <a:gd name="connsiteY6" fmla="*/ 5958664 h 6248244"/>
              <a:gd name="connsiteX7" fmla="*/ 2768884 w 12281973"/>
              <a:gd name="connsiteY7" fmla="*/ 5946805 h 6248244"/>
              <a:gd name="connsiteX8" fmla="*/ 4422579 w 12281973"/>
              <a:gd name="connsiteY8" fmla="*/ 5925422 h 6248244"/>
              <a:gd name="connsiteX9" fmla="*/ 5393880 w 12281973"/>
              <a:gd name="connsiteY9" fmla="*/ 5941285 h 6248244"/>
              <a:gd name="connsiteX10" fmla="*/ 5877638 w 12281973"/>
              <a:gd name="connsiteY10" fmla="*/ 6248244 h 6248244"/>
              <a:gd name="connsiteX11" fmla="*/ 6150141 w 12281973"/>
              <a:gd name="connsiteY11" fmla="*/ 5925516 h 6248244"/>
              <a:gd name="connsiteX12" fmla="*/ 9277333 w 12281973"/>
              <a:gd name="connsiteY12" fmla="*/ 5928731 h 6248244"/>
              <a:gd name="connsiteX13" fmla="*/ 10186235 w 12281973"/>
              <a:gd name="connsiteY13" fmla="*/ 5931606 h 6248244"/>
              <a:gd name="connsiteX14" fmla="*/ 11106174 w 12281973"/>
              <a:gd name="connsiteY14" fmla="*/ 5939473 h 6248244"/>
              <a:gd name="connsiteX15" fmla="*/ 12264257 w 12281973"/>
              <a:gd name="connsiteY15" fmla="*/ 5938427 h 6248244"/>
              <a:gd name="connsiteX16" fmla="*/ 12242403 w 12281973"/>
              <a:gd name="connsiteY16" fmla="*/ 2638781 h 6248244"/>
              <a:gd name="connsiteX17" fmla="*/ 12233051 w 12281973"/>
              <a:gd name="connsiteY17" fmla="*/ 193420 h 6248244"/>
              <a:gd name="connsiteX18" fmla="*/ 11824723 w 12281973"/>
              <a:gd name="connsiteY18" fmla="*/ 146142 h 6248244"/>
              <a:gd name="connsiteX19" fmla="*/ 10438260 w 12281973"/>
              <a:gd name="connsiteY19" fmla="*/ 118166 h 6248244"/>
              <a:gd name="connsiteX20" fmla="*/ 7778825 w 12281973"/>
              <a:gd name="connsiteY20" fmla="*/ 93017 h 6248244"/>
              <a:gd name="connsiteX21" fmla="*/ 2071691 w 12281973"/>
              <a:gd name="connsiteY21" fmla="*/ 17107 h 6248244"/>
              <a:gd name="connsiteX0" fmla="*/ 2071691 w 12281973"/>
              <a:gd name="connsiteY0" fmla="*/ 19214 h 6250351"/>
              <a:gd name="connsiteX1" fmla="*/ 483610 w 12281973"/>
              <a:gd name="connsiteY1" fmla="*/ 29975 h 6250351"/>
              <a:gd name="connsiteX2" fmla="*/ 36453 w 12281973"/>
              <a:gd name="connsiteY2" fmla="*/ 45735 h 6250351"/>
              <a:gd name="connsiteX3" fmla="*/ 36452 w 12281973"/>
              <a:gd name="connsiteY3" fmla="*/ 864099 h 6250351"/>
              <a:gd name="connsiteX4" fmla="*/ 17296 w 12281973"/>
              <a:gd name="connsiteY4" fmla="*/ 1388917 h 6250351"/>
              <a:gd name="connsiteX5" fmla="*/ 6679 w 12281973"/>
              <a:gd name="connsiteY5" fmla="*/ 4614122 h 6250351"/>
              <a:gd name="connsiteX6" fmla="*/ 89932 w 12281973"/>
              <a:gd name="connsiteY6" fmla="*/ 5960771 h 6250351"/>
              <a:gd name="connsiteX7" fmla="*/ 2768884 w 12281973"/>
              <a:gd name="connsiteY7" fmla="*/ 5948912 h 6250351"/>
              <a:gd name="connsiteX8" fmla="*/ 4422579 w 12281973"/>
              <a:gd name="connsiteY8" fmla="*/ 5927529 h 6250351"/>
              <a:gd name="connsiteX9" fmla="*/ 5393880 w 12281973"/>
              <a:gd name="connsiteY9" fmla="*/ 5943392 h 6250351"/>
              <a:gd name="connsiteX10" fmla="*/ 5877638 w 12281973"/>
              <a:gd name="connsiteY10" fmla="*/ 6250351 h 6250351"/>
              <a:gd name="connsiteX11" fmla="*/ 6150141 w 12281973"/>
              <a:gd name="connsiteY11" fmla="*/ 5927623 h 6250351"/>
              <a:gd name="connsiteX12" fmla="*/ 9277333 w 12281973"/>
              <a:gd name="connsiteY12" fmla="*/ 5930838 h 6250351"/>
              <a:gd name="connsiteX13" fmla="*/ 10186235 w 12281973"/>
              <a:gd name="connsiteY13" fmla="*/ 5933713 h 6250351"/>
              <a:gd name="connsiteX14" fmla="*/ 11106174 w 12281973"/>
              <a:gd name="connsiteY14" fmla="*/ 5941580 h 6250351"/>
              <a:gd name="connsiteX15" fmla="*/ 12264257 w 12281973"/>
              <a:gd name="connsiteY15" fmla="*/ 5940534 h 6250351"/>
              <a:gd name="connsiteX16" fmla="*/ 12242403 w 12281973"/>
              <a:gd name="connsiteY16" fmla="*/ 2640888 h 6250351"/>
              <a:gd name="connsiteX17" fmla="*/ 12233051 w 12281973"/>
              <a:gd name="connsiteY17" fmla="*/ 195527 h 6250351"/>
              <a:gd name="connsiteX18" fmla="*/ 11824723 w 12281973"/>
              <a:gd name="connsiteY18" fmla="*/ 148249 h 6250351"/>
              <a:gd name="connsiteX19" fmla="*/ 10295765 w 12281973"/>
              <a:gd name="connsiteY19" fmla="*/ 141693 h 6250351"/>
              <a:gd name="connsiteX20" fmla="*/ 7778825 w 12281973"/>
              <a:gd name="connsiteY20" fmla="*/ 95124 h 6250351"/>
              <a:gd name="connsiteX21" fmla="*/ 2071691 w 12281973"/>
              <a:gd name="connsiteY21" fmla="*/ 19214 h 6250351"/>
              <a:gd name="connsiteX0" fmla="*/ 2071691 w 12322325"/>
              <a:gd name="connsiteY0" fmla="*/ 0 h 6231137"/>
              <a:gd name="connsiteX1" fmla="*/ 483610 w 12322325"/>
              <a:gd name="connsiteY1" fmla="*/ 10761 h 6231137"/>
              <a:gd name="connsiteX2" fmla="*/ 36453 w 12322325"/>
              <a:gd name="connsiteY2" fmla="*/ 26521 h 6231137"/>
              <a:gd name="connsiteX3" fmla="*/ 36452 w 12322325"/>
              <a:gd name="connsiteY3" fmla="*/ 844885 h 6231137"/>
              <a:gd name="connsiteX4" fmla="*/ 17296 w 12322325"/>
              <a:gd name="connsiteY4" fmla="*/ 1369703 h 6231137"/>
              <a:gd name="connsiteX5" fmla="*/ 6679 w 12322325"/>
              <a:gd name="connsiteY5" fmla="*/ 4594908 h 6231137"/>
              <a:gd name="connsiteX6" fmla="*/ 89932 w 12322325"/>
              <a:gd name="connsiteY6" fmla="*/ 5941557 h 6231137"/>
              <a:gd name="connsiteX7" fmla="*/ 2768884 w 12322325"/>
              <a:gd name="connsiteY7" fmla="*/ 5929698 h 6231137"/>
              <a:gd name="connsiteX8" fmla="*/ 4422579 w 12322325"/>
              <a:gd name="connsiteY8" fmla="*/ 5908315 h 6231137"/>
              <a:gd name="connsiteX9" fmla="*/ 5393880 w 12322325"/>
              <a:gd name="connsiteY9" fmla="*/ 5924178 h 6231137"/>
              <a:gd name="connsiteX10" fmla="*/ 5877638 w 12322325"/>
              <a:gd name="connsiteY10" fmla="*/ 6231137 h 6231137"/>
              <a:gd name="connsiteX11" fmla="*/ 6150141 w 12322325"/>
              <a:gd name="connsiteY11" fmla="*/ 5908409 h 6231137"/>
              <a:gd name="connsiteX12" fmla="*/ 9277333 w 12322325"/>
              <a:gd name="connsiteY12" fmla="*/ 5911624 h 6231137"/>
              <a:gd name="connsiteX13" fmla="*/ 10186235 w 12322325"/>
              <a:gd name="connsiteY13" fmla="*/ 5914499 h 6231137"/>
              <a:gd name="connsiteX14" fmla="*/ 11106174 w 12322325"/>
              <a:gd name="connsiteY14" fmla="*/ 5922366 h 6231137"/>
              <a:gd name="connsiteX15" fmla="*/ 12264257 w 12322325"/>
              <a:gd name="connsiteY15" fmla="*/ 5921320 h 6231137"/>
              <a:gd name="connsiteX16" fmla="*/ 12242403 w 12322325"/>
              <a:gd name="connsiteY16" fmla="*/ 2621674 h 6231137"/>
              <a:gd name="connsiteX17" fmla="*/ 12233051 w 12322325"/>
              <a:gd name="connsiteY17" fmla="*/ 176313 h 6231137"/>
              <a:gd name="connsiteX18" fmla="*/ 11824723 w 12322325"/>
              <a:gd name="connsiteY18" fmla="*/ 129035 h 6231137"/>
              <a:gd name="connsiteX19" fmla="*/ 10295765 w 12322325"/>
              <a:gd name="connsiteY19" fmla="*/ 122479 h 6231137"/>
              <a:gd name="connsiteX20" fmla="*/ 7778825 w 12322325"/>
              <a:gd name="connsiteY20" fmla="*/ 75910 h 6231137"/>
              <a:gd name="connsiteX21" fmla="*/ 2071691 w 12322325"/>
              <a:gd name="connsiteY21" fmla="*/ 0 h 6231137"/>
              <a:gd name="connsiteX0" fmla="*/ 2071691 w 12275492"/>
              <a:gd name="connsiteY0" fmla="*/ 0 h 6231137"/>
              <a:gd name="connsiteX1" fmla="*/ 483610 w 12275492"/>
              <a:gd name="connsiteY1" fmla="*/ 10761 h 6231137"/>
              <a:gd name="connsiteX2" fmla="*/ 36453 w 12275492"/>
              <a:gd name="connsiteY2" fmla="*/ 26521 h 6231137"/>
              <a:gd name="connsiteX3" fmla="*/ 36452 w 12275492"/>
              <a:gd name="connsiteY3" fmla="*/ 844885 h 6231137"/>
              <a:gd name="connsiteX4" fmla="*/ 17296 w 12275492"/>
              <a:gd name="connsiteY4" fmla="*/ 1369703 h 6231137"/>
              <a:gd name="connsiteX5" fmla="*/ 6679 w 12275492"/>
              <a:gd name="connsiteY5" fmla="*/ 4594908 h 6231137"/>
              <a:gd name="connsiteX6" fmla="*/ 89932 w 12275492"/>
              <a:gd name="connsiteY6" fmla="*/ 5941557 h 6231137"/>
              <a:gd name="connsiteX7" fmla="*/ 2768884 w 12275492"/>
              <a:gd name="connsiteY7" fmla="*/ 5929698 h 6231137"/>
              <a:gd name="connsiteX8" fmla="*/ 4422579 w 12275492"/>
              <a:gd name="connsiteY8" fmla="*/ 5908315 h 6231137"/>
              <a:gd name="connsiteX9" fmla="*/ 5393880 w 12275492"/>
              <a:gd name="connsiteY9" fmla="*/ 5924178 h 6231137"/>
              <a:gd name="connsiteX10" fmla="*/ 5877638 w 12275492"/>
              <a:gd name="connsiteY10" fmla="*/ 6231137 h 6231137"/>
              <a:gd name="connsiteX11" fmla="*/ 6150141 w 12275492"/>
              <a:gd name="connsiteY11" fmla="*/ 5908409 h 6231137"/>
              <a:gd name="connsiteX12" fmla="*/ 9277333 w 12275492"/>
              <a:gd name="connsiteY12" fmla="*/ 5911624 h 6231137"/>
              <a:gd name="connsiteX13" fmla="*/ 10186235 w 12275492"/>
              <a:gd name="connsiteY13" fmla="*/ 5914499 h 6231137"/>
              <a:gd name="connsiteX14" fmla="*/ 11106174 w 12275492"/>
              <a:gd name="connsiteY14" fmla="*/ 5922366 h 6231137"/>
              <a:gd name="connsiteX15" fmla="*/ 12264257 w 12275492"/>
              <a:gd name="connsiteY15" fmla="*/ 5921320 h 6231137"/>
              <a:gd name="connsiteX16" fmla="*/ 12242403 w 12275492"/>
              <a:gd name="connsiteY16" fmla="*/ 2621674 h 6231137"/>
              <a:gd name="connsiteX17" fmla="*/ 12233051 w 12275492"/>
              <a:gd name="connsiteY17" fmla="*/ 176313 h 6231137"/>
              <a:gd name="connsiteX18" fmla="*/ 11824723 w 12275492"/>
              <a:gd name="connsiteY18" fmla="*/ 129035 h 6231137"/>
              <a:gd name="connsiteX19" fmla="*/ 10295765 w 12275492"/>
              <a:gd name="connsiteY19" fmla="*/ 122479 h 6231137"/>
              <a:gd name="connsiteX20" fmla="*/ 7778825 w 12275492"/>
              <a:gd name="connsiteY20" fmla="*/ 75910 h 6231137"/>
              <a:gd name="connsiteX21" fmla="*/ 2071691 w 12275492"/>
              <a:gd name="connsiteY21" fmla="*/ 0 h 6231137"/>
              <a:gd name="connsiteX0" fmla="*/ 2071691 w 12313887"/>
              <a:gd name="connsiteY0" fmla="*/ 20004 h 6251141"/>
              <a:gd name="connsiteX1" fmla="*/ 483610 w 12313887"/>
              <a:gd name="connsiteY1" fmla="*/ 30765 h 6251141"/>
              <a:gd name="connsiteX2" fmla="*/ 36453 w 12313887"/>
              <a:gd name="connsiteY2" fmla="*/ 46525 h 6251141"/>
              <a:gd name="connsiteX3" fmla="*/ 36452 w 12313887"/>
              <a:gd name="connsiteY3" fmla="*/ 864889 h 6251141"/>
              <a:gd name="connsiteX4" fmla="*/ 17296 w 12313887"/>
              <a:gd name="connsiteY4" fmla="*/ 1389707 h 6251141"/>
              <a:gd name="connsiteX5" fmla="*/ 6679 w 12313887"/>
              <a:gd name="connsiteY5" fmla="*/ 4614912 h 6251141"/>
              <a:gd name="connsiteX6" fmla="*/ 89932 w 12313887"/>
              <a:gd name="connsiteY6" fmla="*/ 5961561 h 6251141"/>
              <a:gd name="connsiteX7" fmla="*/ 2768884 w 12313887"/>
              <a:gd name="connsiteY7" fmla="*/ 5949702 h 6251141"/>
              <a:gd name="connsiteX8" fmla="*/ 4422579 w 12313887"/>
              <a:gd name="connsiteY8" fmla="*/ 5928319 h 6251141"/>
              <a:gd name="connsiteX9" fmla="*/ 5393880 w 12313887"/>
              <a:gd name="connsiteY9" fmla="*/ 5944182 h 6251141"/>
              <a:gd name="connsiteX10" fmla="*/ 5877638 w 12313887"/>
              <a:gd name="connsiteY10" fmla="*/ 6251141 h 6251141"/>
              <a:gd name="connsiteX11" fmla="*/ 6150141 w 12313887"/>
              <a:gd name="connsiteY11" fmla="*/ 5928413 h 6251141"/>
              <a:gd name="connsiteX12" fmla="*/ 9277333 w 12313887"/>
              <a:gd name="connsiteY12" fmla="*/ 5931628 h 6251141"/>
              <a:gd name="connsiteX13" fmla="*/ 10186235 w 12313887"/>
              <a:gd name="connsiteY13" fmla="*/ 5934503 h 6251141"/>
              <a:gd name="connsiteX14" fmla="*/ 11106174 w 12313887"/>
              <a:gd name="connsiteY14" fmla="*/ 5942370 h 6251141"/>
              <a:gd name="connsiteX15" fmla="*/ 12264257 w 12313887"/>
              <a:gd name="connsiteY15" fmla="*/ 5941324 h 6251141"/>
              <a:gd name="connsiteX16" fmla="*/ 12289901 w 12313887"/>
              <a:gd name="connsiteY16" fmla="*/ 2652389 h 6251141"/>
              <a:gd name="connsiteX17" fmla="*/ 12233051 w 12313887"/>
              <a:gd name="connsiteY17" fmla="*/ 196317 h 6251141"/>
              <a:gd name="connsiteX18" fmla="*/ 11824723 w 12313887"/>
              <a:gd name="connsiteY18" fmla="*/ 149039 h 6251141"/>
              <a:gd name="connsiteX19" fmla="*/ 10295765 w 12313887"/>
              <a:gd name="connsiteY19" fmla="*/ 142483 h 6251141"/>
              <a:gd name="connsiteX20" fmla="*/ 7778825 w 12313887"/>
              <a:gd name="connsiteY20" fmla="*/ 95914 h 6251141"/>
              <a:gd name="connsiteX21" fmla="*/ 2071691 w 12313887"/>
              <a:gd name="connsiteY21" fmla="*/ 20004 h 6251141"/>
              <a:gd name="connsiteX0" fmla="*/ 2071691 w 12332516"/>
              <a:gd name="connsiteY0" fmla="*/ 20004 h 6251141"/>
              <a:gd name="connsiteX1" fmla="*/ 483610 w 12332516"/>
              <a:gd name="connsiteY1" fmla="*/ 30765 h 6251141"/>
              <a:gd name="connsiteX2" fmla="*/ 36453 w 12332516"/>
              <a:gd name="connsiteY2" fmla="*/ 46525 h 6251141"/>
              <a:gd name="connsiteX3" fmla="*/ 36452 w 12332516"/>
              <a:gd name="connsiteY3" fmla="*/ 864889 h 6251141"/>
              <a:gd name="connsiteX4" fmla="*/ 17296 w 12332516"/>
              <a:gd name="connsiteY4" fmla="*/ 1389707 h 6251141"/>
              <a:gd name="connsiteX5" fmla="*/ 6679 w 12332516"/>
              <a:gd name="connsiteY5" fmla="*/ 4614912 h 6251141"/>
              <a:gd name="connsiteX6" fmla="*/ 89932 w 12332516"/>
              <a:gd name="connsiteY6" fmla="*/ 5961561 h 6251141"/>
              <a:gd name="connsiteX7" fmla="*/ 2768884 w 12332516"/>
              <a:gd name="connsiteY7" fmla="*/ 5949702 h 6251141"/>
              <a:gd name="connsiteX8" fmla="*/ 4422579 w 12332516"/>
              <a:gd name="connsiteY8" fmla="*/ 5928319 h 6251141"/>
              <a:gd name="connsiteX9" fmla="*/ 5393880 w 12332516"/>
              <a:gd name="connsiteY9" fmla="*/ 5944182 h 6251141"/>
              <a:gd name="connsiteX10" fmla="*/ 5877638 w 12332516"/>
              <a:gd name="connsiteY10" fmla="*/ 6251141 h 6251141"/>
              <a:gd name="connsiteX11" fmla="*/ 6150141 w 12332516"/>
              <a:gd name="connsiteY11" fmla="*/ 5928413 h 6251141"/>
              <a:gd name="connsiteX12" fmla="*/ 9277333 w 12332516"/>
              <a:gd name="connsiteY12" fmla="*/ 5931628 h 6251141"/>
              <a:gd name="connsiteX13" fmla="*/ 10186235 w 12332516"/>
              <a:gd name="connsiteY13" fmla="*/ 5934503 h 6251141"/>
              <a:gd name="connsiteX14" fmla="*/ 11106174 w 12332516"/>
              <a:gd name="connsiteY14" fmla="*/ 5942370 h 6251141"/>
              <a:gd name="connsiteX15" fmla="*/ 12264257 w 12332516"/>
              <a:gd name="connsiteY15" fmla="*/ 5941324 h 6251141"/>
              <a:gd name="connsiteX16" fmla="*/ 12289901 w 12332516"/>
              <a:gd name="connsiteY16" fmla="*/ 2652389 h 6251141"/>
              <a:gd name="connsiteX17" fmla="*/ 12280552 w 12332516"/>
              <a:gd name="connsiteY17" fmla="*/ 196317 h 6251141"/>
              <a:gd name="connsiteX18" fmla="*/ 11824723 w 12332516"/>
              <a:gd name="connsiteY18" fmla="*/ 149039 h 6251141"/>
              <a:gd name="connsiteX19" fmla="*/ 10295765 w 12332516"/>
              <a:gd name="connsiteY19" fmla="*/ 142483 h 6251141"/>
              <a:gd name="connsiteX20" fmla="*/ 7778825 w 12332516"/>
              <a:gd name="connsiteY20" fmla="*/ 95914 h 6251141"/>
              <a:gd name="connsiteX21" fmla="*/ 2071691 w 12332516"/>
              <a:gd name="connsiteY21" fmla="*/ 20004 h 6251141"/>
              <a:gd name="connsiteX0" fmla="*/ 2071691 w 12322347"/>
              <a:gd name="connsiteY0" fmla="*/ 0 h 6231137"/>
              <a:gd name="connsiteX1" fmla="*/ 483610 w 12322347"/>
              <a:gd name="connsiteY1" fmla="*/ 10761 h 6231137"/>
              <a:gd name="connsiteX2" fmla="*/ 36453 w 12322347"/>
              <a:gd name="connsiteY2" fmla="*/ 26521 h 6231137"/>
              <a:gd name="connsiteX3" fmla="*/ 36452 w 12322347"/>
              <a:gd name="connsiteY3" fmla="*/ 844885 h 6231137"/>
              <a:gd name="connsiteX4" fmla="*/ 17296 w 12322347"/>
              <a:gd name="connsiteY4" fmla="*/ 1369703 h 6231137"/>
              <a:gd name="connsiteX5" fmla="*/ 6679 w 12322347"/>
              <a:gd name="connsiteY5" fmla="*/ 4594908 h 6231137"/>
              <a:gd name="connsiteX6" fmla="*/ 89932 w 12322347"/>
              <a:gd name="connsiteY6" fmla="*/ 5941557 h 6231137"/>
              <a:gd name="connsiteX7" fmla="*/ 2768884 w 12322347"/>
              <a:gd name="connsiteY7" fmla="*/ 5929698 h 6231137"/>
              <a:gd name="connsiteX8" fmla="*/ 4422579 w 12322347"/>
              <a:gd name="connsiteY8" fmla="*/ 5908315 h 6231137"/>
              <a:gd name="connsiteX9" fmla="*/ 5393880 w 12322347"/>
              <a:gd name="connsiteY9" fmla="*/ 5924178 h 6231137"/>
              <a:gd name="connsiteX10" fmla="*/ 5877638 w 12322347"/>
              <a:gd name="connsiteY10" fmla="*/ 6231137 h 6231137"/>
              <a:gd name="connsiteX11" fmla="*/ 6150141 w 12322347"/>
              <a:gd name="connsiteY11" fmla="*/ 5908409 h 6231137"/>
              <a:gd name="connsiteX12" fmla="*/ 9277333 w 12322347"/>
              <a:gd name="connsiteY12" fmla="*/ 5911624 h 6231137"/>
              <a:gd name="connsiteX13" fmla="*/ 10186235 w 12322347"/>
              <a:gd name="connsiteY13" fmla="*/ 5914499 h 6231137"/>
              <a:gd name="connsiteX14" fmla="*/ 11106174 w 12322347"/>
              <a:gd name="connsiteY14" fmla="*/ 5922366 h 6231137"/>
              <a:gd name="connsiteX15" fmla="*/ 12264257 w 12322347"/>
              <a:gd name="connsiteY15" fmla="*/ 5921320 h 6231137"/>
              <a:gd name="connsiteX16" fmla="*/ 12289901 w 12322347"/>
              <a:gd name="connsiteY16" fmla="*/ 2632385 h 6231137"/>
              <a:gd name="connsiteX17" fmla="*/ 12280552 w 12322347"/>
              <a:gd name="connsiteY17" fmla="*/ 176313 h 6231137"/>
              <a:gd name="connsiteX18" fmla="*/ 11824723 w 12322347"/>
              <a:gd name="connsiteY18" fmla="*/ 129035 h 6231137"/>
              <a:gd name="connsiteX19" fmla="*/ 10295765 w 12322347"/>
              <a:gd name="connsiteY19" fmla="*/ 122479 h 6231137"/>
              <a:gd name="connsiteX20" fmla="*/ 7778825 w 12322347"/>
              <a:gd name="connsiteY20" fmla="*/ 75910 h 6231137"/>
              <a:gd name="connsiteX21" fmla="*/ 2071691 w 12322347"/>
              <a:gd name="connsiteY21" fmla="*/ 0 h 6231137"/>
              <a:gd name="connsiteX0" fmla="*/ 2071691 w 12322347"/>
              <a:gd name="connsiteY0" fmla="*/ 0 h 6231137"/>
              <a:gd name="connsiteX1" fmla="*/ 483610 w 12322347"/>
              <a:gd name="connsiteY1" fmla="*/ 10761 h 6231137"/>
              <a:gd name="connsiteX2" fmla="*/ 36453 w 12322347"/>
              <a:gd name="connsiteY2" fmla="*/ 68771 h 6231137"/>
              <a:gd name="connsiteX3" fmla="*/ 36452 w 12322347"/>
              <a:gd name="connsiteY3" fmla="*/ 844885 h 6231137"/>
              <a:gd name="connsiteX4" fmla="*/ 17296 w 12322347"/>
              <a:gd name="connsiteY4" fmla="*/ 1369703 h 6231137"/>
              <a:gd name="connsiteX5" fmla="*/ 6679 w 12322347"/>
              <a:gd name="connsiteY5" fmla="*/ 4594908 h 6231137"/>
              <a:gd name="connsiteX6" fmla="*/ 89932 w 12322347"/>
              <a:gd name="connsiteY6" fmla="*/ 5941557 h 6231137"/>
              <a:gd name="connsiteX7" fmla="*/ 2768884 w 12322347"/>
              <a:gd name="connsiteY7" fmla="*/ 5929698 h 6231137"/>
              <a:gd name="connsiteX8" fmla="*/ 4422579 w 12322347"/>
              <a:gd name="connsiteY8" fmla="*/ 5908315 h 6231137"/>
              <a:gd name="connsiteX9" fmla="*/ 5393880 w 12322347"/>
              <a:gd name="connsiteY9" fmla="*/ 5924178 h 6231137"/>
              <a:gd name="connsiteX10" fmla="*/ 5877638 w 12322347"/>
              <a:gd name="connsiteY10" fmla="*/ 6231137 h 6231137"/>
              <a:gd name="connsiteX11" fmla="*/ 6150141 w 12322347"/>
              <a:gd name="connsiteY11" fmla="*/ 5908409 h 6231137"/>
              <a:gd name="connsiteX12" fmla="*/ 9277333 w 12322347"/>
              <a:gd name="connsiteY12" fmla="*/ 5911624 h 6231137"/>
              <a:gd name="connsiteX13" fmla="*/ 10186235 w 12322347"/>
              <a:gd name="connsiteY13" fmla="*/ 5914499 h 6231137"/>
              <a:gd name="connsiteX14" fmla="*/ 11106174 w 12322347"/>
              <a:gd name="connsiteY14" fmla="*/ 5922366 h 6231137"/>
              <a:gd name="connsiteX15" fmla="*/ 12264257 w 12322347"/>
              <a:gd name="connsiteY15" fmla="*/ 5921320 h 6231137"/>
              <a:gd name="connsiteX16" fmla="*/ 12289901 w 12322347"/>
              <a:gd name="connsiteY16" fmla="*/ 2632385 h 6231137"/>
              <a:gd name="connsiteX17" fmla="*/ 12280552 w 12322347"/>
              <a:gd name="connsiteY17" fmla="*/ 176313 h 6231137"/>
              <a:gd name="connsiteX18" fmla="*/ 11824723 w 12322347"/>
              <a:gd name="connsiteY18" fmla="*/ 129035 h 6231137"/>
              <a:gd name="connsiteX19" fmla="*/ 10295765 w 12322347"/>
              <a:gd name="connsiteY19" fmla="*/ 122479 h 6231137"/>
              <a:gd name="connsiteX20" fmla="*/ 7778825 w 12322347"/>
              <a:gd name="connsiteY20" fmla="*/ 75910 h 6231137"/>
              <a:gd name="connsiteX21" fmla="*/ 2071691 w 12322347"/>
              <a:gd name="connsiteY21" fmla="*/ 0 h 6231137"/>
              <a:gd name="connsiteX0" fmla="*/ 2071691 w 12322347"/>
              <a:gd name="connsiteY0" fmla="*/ 0 h 6231137"/>
              <a:gd name="connsiteX1" fmla="*/ 578608 w 12322347"/>
              <a:gd name="connsiteY1" fmla="*/ 42448 h 6231137"/>
              <a:gd name="connsiteX2" fmla="*/ 36453 w 12322347"/>
              <a:gd name="connsiteY2" fmla="*/ 68771 h 6231137"/>
              <a:gd name="connsiteX3" fmla="*/ 36452 w 12322347"/>
              <a:gd name="connsiteY3" fmla="*/ 844885 h 6231137"/>
              <a:gd name="connsiteX4" fmla="*/ 17296 w 12322347"/>
              <a:gd name="connsiteY4" fmla="*/ 1369703 h 6231137"/>
              <a:gd name="connsiteX5" fmla="*/ 6679 w 12322347"/>
              <a:gd name="connsiteY5" fmla="*/ 4594908 h 6231137"/>
              <a:gd name="connsiteX6" fmla="*/ 89932 w 12322347"/>
              <a:gd name="connsiteY6" fmla="*/ 5941557 h 6231137"/>
              <a:gd name="connsiteX7" fmla="*/ 2768884 w 12322347"/>
              <a:gd name="connsiteY7" fmla="*/ 5929698 h 6231137"/>
              <a:gd name="connsiteX8" fmla="*/ 4422579 w 12322347"/>
              <a:gd name="connsiteY8" fmla="*/ 5908315 h 6231137"/>
              <a:gd name="connsiteX9" fmla="*/ 5393880 w 12322347"/>
              <a:gd name="connsiteY9" fmla="*/ 5924178 h 6231137"/>
              <a:gd name="connsiteX10" fmla="*/ 5877638 w 12322347"/>
              <a:gd name="connsiteY10" fmla="*/ 6231137 h 6231137"/>
              <a:gd name="connsiteX11" fmla="*/ 6150141 w 12322347"/>
              <a:gd name="connsiteY11" fmla="*/ 5908409 h 6231137"/>
              <a:gd name="connsiteX12" fmla="*/ 9277333 w 12322347"/>
              <a:gd name="connsiteY12" fmla="*/ 5911624 h 6231137"/>
              <a:gd name="connsiteX13" fmla="*/ 10186235 w 12322347"/>
              <a:gd name="connsiteY13" fmla="*/ 5914499 h 6231137"/>
              <a:gd name="connsiteX14" fmla="*/ 11106174 w 12322347"/>
              <a:gd name="connsiteY14" fmla="*/ 5922366 h 6231137"/>
              <a:gd name="connsiteX15" fmla="*/ 12264257 w 12322347"/>
              <a:gd name="connsiteY15" fmla="*/ 5921320 h 6231137"/>
              <a:gd name="connsiteX16" fmla="*/ 12289901 w 12322347"/>
              <a:gd name="connsiteY16" fmla="*/ 2632385 h 6231137"/>
              <a:gd name="connsiteX17" fmla="*/ 12280552 w 12322347"/>
              <a:gd name="connsiteY17" fmla="*/ 176313 h 6231137"/>
              <a:gd name="connsiteX18" fmla="*/ 11824723 w 12322347"/>
              <a:gd name="connsiteY18" fmla="*/ 129035 h 6231137"/>
              <a:gd name="connsiteX19" fmla="*/ 10295765 w 12322347"/>
              <a:gd name="connsiteY19" fmla="*/ 122479 h 6231137"/>
              <a:gd name="connsiteX20" fmla="*/ 7778825 w 12322347"/>
              <a:gd name="connsiteY20" fmla="*/ 75910 h 6231137"/>
              <a:gd name="connsiteX21" fmla="*/ 2071691 w 12322347"/>
              <a:gd name="connsiteY21" fmla="*/ 0 h 6231137"/>
              <a:gd name="connsiteX0" fmla="*/ 2261685 w 12322347"/>
              <a:gd name="connsiteY0" fmla="*/ 10365 h 6188689"/>
              <a:gd name="connsiteX1" fmla="*/ 578608 w 12322347"/>
              <a:gd name="connsiteY1" fmla="*/ 0 h 6188689"/>
              <a:gd name="connsiteX2" fmla="*/ 36453 w 12322347"/>
              <a:gd name="connsiteY2" fmla="*/ 26323 h 6188689"/>
              <a:gd name="connsiteX3" fmla="*/ 36452 w 12322347"/>
              <a:gd name="connsiteY3" fmla="*/ 802437 h 6188689"/>
              <a:gd name="connsiteX4" fmla="*/ 17296 w 12322347"/>
              <a:gd name="connsiteY4" fmla="*/ 1327255 h 6188689"/>
              <a:gd name="connsiteX5" fmla="*/ 6679 w 12322347"/>
              <a:gd name="connsiteY5" fmla="*/ 4552460 h 6188689"/>
              <a:gd name="connsiteX6" fmla="*/ 89932 w 12322347"/>
              <a:gd name="connsiteY6" fmla="*/ 5899109 h 6188689"/>
              <a:gd name="connsiteX7" fmla="*/ 2768884 w 12322347"/>
              <a:gd name="connsiteY7" fmla="*/ 5887250 h 6188689"/>
              <a:gd name="connsiteX8" fmla="*/ 4422579 w 12322347"/>
              <a:gd name="connsiteY8" fmla="*/ 5865867 h 6188689"/>
              <a:gd name="connsiteX9" fmla="*/ 5393880 w 12322347"/>
              <a:gd name="connsiteY9" fmla="*/ 5881730 h 6188689"/>
              <a:gd name="connsiteX10" fmla="*/ 5877638 w 12322347"/>
              <a:gd name="connsiteY10" fmla="*/ 6188689 h 6188689"/>
              <a:gd name="connsiteX11" fmla="*/ 6150141 w 12322347"/>
              <a:gd name="connsiteY11" fmla="*/ 5865961 h 6188689"/>
              <a:gd name="connsiteX12" fmla="*/ 9277333 w 12322347"/>
              <a:gd name="connsiteY12" fmla="*/ 5869176 h 6188689"/>
              <a:gd name="connsiteX13" fmla="*/ 10186235 w 12322347"/>
              <a:gd name="connsiteY13" fmla="*/ 5872051 h 6188689"/>
              <a:gd name="connsiteX14" fmla="*/ 11106174 w 12322347"/>
              <a:gd name="connsiteY14" fmla="*/ 5879918 h 6188689"/>
              <a:gd name="connsiteX15" fmla="*/ 12264257 w 12322347"/>
              <a:gd name="connsiteY15" fmla="*/ 5878872 h 6188689"/>
              <a:gd name="connsiteX16" fmla="*/ 12289901 w 12322347"/>
              <a:gd name="connsiteY16" fmla="*/ 2589937 h 6188689"/>
              <a:gd name="connsiteX17" fmla="*/ 12280552 w 12322347"/>
              <a:gd name="connsiteY17" fmla="*/ 133865 h 6188689"/>
              <a:gd name="connsiteX18" fmla="*/ 11824723 w 12322347"/>
              <a:gd name="connsiteY18" fmla="*/ 86587 h 6188689"/>
              <a:gd name="connsiteX19" fmla="*/ 10295765 w 12322347"/>
              <a:gd name="connsiteY19" fmla="*/ 80031 h 6188689"/>
              <a:gd name="connsiteX20" fmla="*/ 7778825 w 12322347"/>
              <a:gd name="connsiteY20" fmla="*/ 33462 h 6188689"/>
              <a:gd name="connsiteX21" fmla="*/ 2261685 w 12322347"/>
              <a:gd name="connsiteY21" fmla="*/ 10365 h 6188689"/>
              <a:gd name="connsiteX0" fmla="*/ 2261685 w 12322347"/>
              <a:gd name="connsiteY0" fmla="*/ 0 h 6178324"/>
              <a:gd name="connsiteX1" fmla="*/ 816102 w 12322347"/>
              <a:gd name="connsiteY1" fmla="*/ 10760 h 6178324"/>
              <a:gd name="connsiteX2" fmla="*/ 36453 w 12322347"/>
              <a:gd name="connsiteY2" fmla="*/ 15958 h 6178324"/>
              <a:gd name="connsiteX3" fmla="*/ 36452 w 12322347"/>
              <a:gd name="connsiteY3" fmla="*/ 792072 h 6178324"/>
              <a:gd name="connsiteX4" fmla="*/ 17296 w 12322347"/>
              <a:gd name="connsiteY4" fmla="*/ 1316890 h 6178324"/>
              <a:gd name="connsiteX5" fmla="*/ 6679 w 12322347"/>
              <a:gd name="connsiteY5" fmla="*/ 4542095 h 6178324"/>
              <a:gd name="connsiteX6" fmla="*/ 89932 w 12322347"/>
              <a:gd name="connsiteY6" fmla="*/ 5888744 h 6178324"/>
              <a:gd name="connsiteX7" fmla="*/ 2768884 w 12322347"/>
              <a:gd name="connsiteY7" fmla="*/ 5876885 h 6178324"/>
              <a:gd name="connsiteX8" fmla="*/ 4422579 w 12322347"/>
              <a:gd name="connsiteY8" fmla="*/ 5855502 h 6178324"/>
              <a:gd name="connsiteX9" fmla="*/ 5393880 w 12322347"/>
              <a:gd name="connsiteY9" fmla="*/ 5871365 h 6178324"/>
              <a:gd name="connsiteX10" fmla="*/ 5877638 w 12322347"/>
              <a:gd name="connsiteY10" fmla="*/ 6178324 h 6178324"/>
              <a:gd name="connsiteX11" fmla="*/ 6150141 w 12322347"/>
              <a:gd name="connsiteY11" fmla="*/ 5855596 h 6178324"/>
              <a:gd name="connsiteX12" fmla="*/ 9277333 w 12322347"/>
              <a:gd name="connsiteY12" fmla="*/ 5858811 h 6178324"/>
              <a:gd name="connsiteX13" fmla="*/ 10186235 w 12322347"/>
              <a:gd name="connsiteY13" fmla="*/ 5861686 h 6178324"/>
              <a:gd name="connsiteX14" fmla="*/ 11106174 w 12322347"/>
              <a:gd name="connsiteY14" fmla="*/ 5869553 h 6178324"/>
              <a:gd name="connsiteX15" fmla="*/ 12264257 w 12322347"/>
              <a:gd name="connsiteY15" fmla="*/ 5868507 h 6178324"/>
              <a:gd name="connsiteX16" fmla="*/ 12289901 w 12322347"/>
              <a:gd name="connsiteY16" fmla="*/ 2579572 h 6178324"/>
              <a:gd name="connsiteX17" fmla="*/ 12280552 w 12322347"/>
              <a:gd name="connsiteY17" fmla="*/ 123500 h 6178324"/>
              <a:gd name="connsiteX18" fmla="*/ 11824723 w 12322347"/>
              <a:gd name="connsiteY18" fmla="*/ 76222 h 6178324"/>
              <a:gd name="connsiteX19" fmla="*/ 10295765 w 12322347"/>
              <a:gd name="connsiteY19" fmla="*/ 69666 h 6178324"/>
              <a:gd name="connsiteX20" fmla="*/ 7778825 w 12322347"/>
              <a:gd name="connsiteY20" fmla="*/ 23097 h 6178324"/>
              <a:gd name="connsiteX21" fmla="*/ 2261685 w 12322347"/>
              <a:gd name="connsiteY21" fmla="*/ 0 h 617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322347" h="6178324">
                <a:moveTo>
                  <a:pt x="2261685" y="0"/>
                </a:moveTo>
                <a:lnTo>
                  <a:pt x="816102" y="10760"/>
                </a:lnTo>
                <a:lnTo>
                  <a:pt x="36453" y="15958"/>
                </a:lnTo>
                <a:cubicBezTo>
                  <a:pt x="36453" y="288746"/>
                  <a:pt x="36452" y="519284"/>
                  <a:pt x="36452" y="792072"/>
                </a:cubicBezTo>
                <a:cubicBezTo>
                  <a:pt x="37984" y="902748"/>
                  <a:pt x="15764" y="1206214"/>
                  <a:pt x="17296" y="1316890"/>
                </a:cubicBezTo>
                <a:cubicBezTo>
                  <a:pt x="32125" y="1752674"/>
                  <a:pt x="-17301" y="3705146"/>
                  <a:pt x="6679" y="4542095"/>
                </a:cubicBezTo>
                <a:cubicBezTo>
                  <a:pt x="46570" y="5225386"/>
                  <a:pt x="-51265" y="5916324"/>
                  <a:pt x="89932" y="5888744"/>
                </a:cubicBezTo>
                <a:cubicBezTo>
                  <a:pt x="879263" y="5903089"/>
                  <a:pt x="1955065" y="5877266"/>
                  <a:pt x="2768884" y="5876885"/>
                </a:cubicBezTo>
                <a:lnTo>
                  <a:pt x="4422579" y="5855502"/>
                </a:lnTo>
                <a:lnTo>
                  <a:pt x="5393880" y="5871365"/>
                </a:lnTo>
                <a:cubicBezTo>
                  <a:pt x="5664089" y="6007274"/>
                  <a:pt x="5704024" y="6065354"/>
                  <a:pt x="5877638" y="6178324"/>
                </a:cubicBezTo>
                <a:cubicBezTo>
                  <a:pt x="5954187" y="6102215"/>
                  <a:pt x="6049125" y="5996227"/>
                  <a:pt x="6150141" y="5855596"/>
                </a:cubicBezTo>
                <a:cubicBezTo>
                  <a:pt x="6237130" y="5852856"/>
                  <a:pt x="8916121" y="5865726"/>
                  <a:pt x="9277333" y="5858811"/>
                </a:cubicBezTo>
                <a:lnTo>
                  <a:pt x="10186235" y="5861686"/>
                </a:lnTo>
                <a:lnTo>
                  <a:pt x="11106174" y="5869553"/>
                </a:lnTo>
                <a:cubicBezTo>
                  <a:pt x="11463837" y="5859889"/>
                  <a:pt x="12237326" y="5912260"/>
                  <a:pt x="12264257" y="5868507"/>
                </a:cubicBezTo>
                <a:cubicBezTo>
                  <a:pt x="12302700" y="5662987"/>
                  <a:pt x="12276557" y="4364873"/>
                  <a:pt x="12289901" y="2579572"/>
                </a:cubicBezTo>
                <a:cubicBezTo>
                  <a:pt x="12338262" y="1498304"/>
                  <a:pt x="12330432" y="544926"/>
                  <a:pt x="12280552" y="123500"/>
                </a:cubicBezTo>
                <a:cubicBezTo>
                  <a:pt x="12274271" y="70433"/>
                  <a:pt x="12155521" y="85194"/>
                  <a:pt x="11824723" y="76222"/>
                </a:cubicBezTo>
                <a:cubicBezTo>
                  <a:pt x="11493925" y="67250"/>
                  <a:pt x="10495817" y="85585"/>
                  <a:pt x="10295765" y="69666"/>
                </a:cubicBezTo>
                <a:lnTo>
                  <a:pt x="7778825" y="23097"/>
                </a:lnTo>
                <a:lnTo>
                  <a:pt x="2261685" y="0"/>
                </a:lnTo>
                <a:close/>
              </a:path>
            </a:pathLst>
          </a:custGeom>
          <a:solidFill>
            <a:schemeClr val="bg1"/>
          </a:solidFill>
          <a:ln w="19050" cap="flat">
            <a:noFill/>
            <a:prstDash val="solid"/>
            <a:miter/>
          </a:ln>
        </p:spPr>
        <p:txBody>
          <a:bodyPr wrap="square" rtlCol="0" anchor="ctr">
            <a:noAutofit/>
          </a:bodyPr>
          <a:lstStyle/>
          <a:p>
            <a:endParaRPr lang="en-US"/>
          </a:p>
        </p:txBody>
      </p:sp>
      <p:sp>
        <p:nvSpPr>
          <p:cNvPr id="3" name="Content Placeholder 2">
            <a:extLst>
              <a:ext uri="{FF2B5EF4-FFF2-40B4-BE49-F238E27FC236}">
                <a16:creationId xmlns:a16="http://schemas.microsoft.com/office/drawing/2014/main" id="{7CB7E78F-C5D6-29CA-BDFA-A0B973900946}"/>
              </a:ext>
            </a:extLst>
          </p:cNvPr>
          <p:cNvSpPr>
            <a:spLocks noGrp="1"/>
          </p:cNvSpPr>
          <p:nvPr>
            <p:ph idx="1"/>
          </p:nvPr>
        </p:nvSpPr>
        <p:spPr>
          <a:xfrm>
            <a:off x="577101" y="424363"/>
            <a:ext cx="6292286" cy="5539250"/>
          </a:xfrm>
        </p:spPr>
        <p:txBody>
          <a:bodyPr>
            <a:normAutofit/>
          </a:bodyPr>
          <a:lstStyle/>
          <a:p>
            <a:r>
              <a:rPr lang="en-US" dirty="0"/>
              <a:t>Your Job – choose a thematic concept and a theme that you believe this author is trying to create. Next – find two </a:t>
            </a:r>
            <a:r>
              <a:rPr lang="en-US" u="sng" dirty="0"/>
              <a:t>symbols</a:t>
            </a:r>
            <a:r>
              <a:rPr lang="en-US" dirty="0"/>
              <a:t> that reinforce this theme. Last – Create a One-Pager! Don’t forget to explain yourself. </a:t>
            </a:r>
          </a:p>
          <a:p>
            <a:r>
              <a:rPr lang="en-US" dirty="0"/>
              <a:t>**explanations will be graded using the rubric. </a:t>
            </a:r>
          </a:p>
        </p:txBody>
      </p:sp>
      <p:pic>
        <p:nvPicPr>
          <p:cNvPr id="2050" name="Picture 2" descr="Detail One Pager Template Koleksi Nomer 18">
            <a:extLst>
              <a:ext uri="{FF2B5EF4-FFF2-40B4-BE49-F238E27FC236}">
                <a16:creationId xmlns:a16="http://schemas.microsoft.com/office/drawing/2014/main" id="{F455F50A-39C4-7D7F-1891-EFBE8E39724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783" t="4140" r="7085" b="6675"/>
          <a:stretch/>
        </p:blipFill>
        <p:spPr bwMode="auto">
          <a:xfrm>
            <a:off x="7479587" y="320329"/>
            <a:ext cx="4353085" cy="6053827"/>
          </a:xfrm>
          <a:prstGeom prst="rect">
            <a:avLst/>
          </a:prstGeom>
          <a:noFill/>
          <a:extLst>
            <a:ext uri="{909E8E84-426E-40DD-AFC4-6F175D3DCCD1}">
              <a14:hiddenFill xmlns:a14="http://schemas.microsoft.com/office/drawing/2010/main">
                <a:solidFill>
                  <a:srgbClr val="FFFFFF"/>
                </a:solidFill>
              </a14:hiddenFill>
            </a:ext>
          </a:extLst>
        </p:spPr>
      </p:pic>
      <p:sp>
        <p:nvSpPr>
          <p:cNvPr id="2059" name="Freeform: Shape 2058">
            <a:extLst>
              <a:ext uri="{FF2B5EF4-FFF2-40B4-BE49-F238E27FC236}">
                <a16:creationId xmlns:a16="http://schemas.microsoft.com/office/drawing/2014/main" id="{C535A640-1948-4AFD-A0B7-19AFDA9553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flipV="1">
            <a:off x="806735" y="-157114"/>
            <a:ext cx="6053827" cy="6948641"/>
          </a:xfrm>
          <a:custGeom>
            <a:avLst/>
            <a:gdLst>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8143603 w 11603130"/>
              <a:gd name="connsiteY9" fmla="*/ 5913030 h 6362961"/>
              <a:gd name="connsiteX10" fmla="*/ 8168400 w 11603130"/>
              <a:gd name="connsiteY10" fmla="*/ 5914173 h 6362961"/>
              <a:gd name="connsiteX11" fmla="*/ 8334742 w 11603130"/>
              <a:gd name="connsiteY11" fmla="*/ 5912754 h 6362961"/>
              <a:gd name="connsiteX12" fmla="*/ 8343333 w 11603130"/>
              <a:gd name="connsiteY12" fmla="*/ 6362961 h 6362961"/>
              <a:gd name="connsiteX13" fmla="*/ 8951337 w 11603130"/>
              <a:gd name="connsiteY13" fmla="*/ 5912879 h 6362961"/>
              <a:gd name="connsiteX14" fmla="*/ 9710371 w 11603130"/>
              <a:gd name="connsiteY14" fmla="*/ 5911624 h 6362961"/>
              <a:gd name="connsiteX15" fmla="*/ 9804791 w 11603130"/>
              <a:gd name="connsiteY15" fmla="*/ 5908320 h 6362961"/>
              <a:gd name="connsiteX16" fmla="*/ 9863784 w 11603130"/>
              <a:gd name="connsiteY16" fmla="*/ 5909115 h 6362961"/>
              <a:gd name="connsiteX17" fmla="*/ 10007288 w 11603130"/>
              <a:gd name="connsiteY17" fmla="*/ 5914499 h 6362961"/>
              <a:gd name="connsiteX18" fmla="*/ 10927227 w 11603130"/>
              <a:gd name="connsiteY18" fmla="*/ 5922366 h 6362961"/>
              <a:gd name="connsiteX19" fmla="*/ 11562333 w 11603130"/>
              <a:gd name="connsiteY19" fmla="*/ 5906085 h 6362961"/>
              <a:gd name="connsiteX20" fmla="*/ 11571244 w 11603130"/>
              <a:gd name="connsiteY20" fmla="*/ 2621674 h 6362961"/>
              <a:gd name="connsiteX21" fmla="*/ 11561892 w 11603130"/>
              <a:gd name="connsiteY21" fmla="*/ 176313 h 6362961"/>
              <a:gd name="connsiteX22" fmla="*/ 11289537 w 11603130"/>
              <a:gd name="connsiteY22" fmla="*/ 107615 h 6362961"/>
              <a:gd name="connsiteX23" fmla="*/ 10689999 w 11603130"/>
              <a:gd name="connsiteY23" fmla="*/ 70591 h 6362961"/>
              <a:gd name="connsiteX24" fmla="*/ 7599878 w 11603130"/>
              <a:gd name="connsiteY24" fmla="*/ 7591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8143603 w 11603130"/>
              <a:gd name="connsiteY9" fmla="*/ 5913030 h 6362961"/>
              <a:gd name="connsiteX10" fmla="*/ 8168400 w 11603130"/>
              <a:gd name="connsiteY10" fmla="*/ 5914173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8143603 w 11603130"/>
              <a:gd name="connsiteY9" fmla="*/ 5913030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6347077 w 11603130"/>
              <a:gd name="connsiteY9" fmla="*/ 5954091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2638911 w 11603130"/>
              <a:gd name="connsiteY8" fmla="*/ 5933377 h 6362961"/>
              <a:gd name="connsiteX9" fmla="*/ 6347077 w 11603130"/>
              <a:gd name="connsiteY9" fmla="*/ 5954091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2638911 w 11603130"/>
              <a:gd name="connsiteY8" fmla="*/ 5933377 h 6362961"/>
              <a:gd name="connsiteX9" fmla="*/ 4080684 w 11603130"/>
              <a:gd name="connsiteY9" fmla="*/ 5926717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2638911 w 11603130"/>
              <a:gd name="connsiteY8" fmla="*/ 5933377 h 6362961"/>
              <a:gd name="connsiteX9" fmla="*/ 4080684 w 11603130"/>
              <a:gd name="connsiteY9" fmla="*/ 5926717 h 6362961"/>
              <a:gd name="connsiteX10" fmla="*/ 5045206 w 11603130"/>
              <a:gd name="connsiteY10" fmla="*/ 5927859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8951337 w 11603130"/>
              <a:gd name="connsiteY12" fmla="*/ 5912879 h 6335587"/>
              <a:gd name="connsiteX13" fmla="*/ 9710371 w 11603130"/>
              <a:gd name="connsiteY13" fmla="*/ 5911624 h 6335587"/>
              <a:gd name="connsiteX14" fmla="*/ 9804791 w 11603130"/>
              <a:gd name="connsiteY14" fmla="*/ 5908320 h 6335587"/>
              <a:gd name="connsiteX15" fmla="*/ 9863784 w 11603130"/>
              <a:gd name="connsiteY15" fmla="*/ 5909115 h 6335587"/>
              <a:gd name="connsiteX16" fmla="*/ 10007288 w 11603130"/>
              <a:gd name="connsiteY16" fmla="*/ 5914499 h 6335587"/>
              <a:gd name="connsiteX17" fmla="*/ 10927227 w 11603130"/>
              <a:gd name="connsiteY17" fmla="*/ 5922366 h 6335587"/>
              <a:gd name="connsiteX18" fmla="*/ 11562333 w 11603130"/>
              <a:gd name="connsiteY18" fmla="*/ 5906085 h 6335587"/>
              <a:gd name="connsiteX19" fmla="*/ 11571244 w 11603130"/>
              <a:gd name="connsiteY19" fmla="*/ 2621674 h 6335587"/>
              <a:gd name="connsiteX20" fmla="*/ 11561892 w 11603130"/>
              <a:gd name="connsiteY20" fmla="*/ 176313 h 6335587"/>
              <a:gd name="connsiteX21" fmla="*/ 11289537 w 11603130"/>
              <a:gd name="connsiteY21" fmla="*/ 107615 h 6335587"/>
              <a:gd name="connsiteX22" fmla="*/ 10689999 w 11603130"/>
              <a:gd name="connsiteY22" fmla="*/ 70591 h 6335587"/>
              <a:gd name="connsiteX23" fmla="*/ 7599878 w 11603130"/>
              <a:gd name="connsiteY23" fmla="*/ 75910 h 6335587"/>
              <a:gd name="connsiteX24" fmla="*/ 1892744 w 11603130"/>
              <a:gd name="connsiteY24"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42722 w 11603130"/>
              <a:gd name="connsiteY12" fmla="*/ 5885506 h 6335587"/>
              <a:gd name="connsiteX13" fmla="*/ 9710371 w 11603130"/>
              <a:gd name="connsiteY13" fmla="*/ 5911624 h 6335587"/>
              <a:gd name="connsiteX14" fmla="*/ 9804791 w 11603130"/>
              <a:gd name="connsiteY14" fmla="*/ 5908320 h 6335587"/>
              <a:gd name="connsiteX15" fmla="*/ 9863784 w 11603130"/>
              <a:gd name="connsiteY15" fmla="*/ 5909115 h 6335587"/>
              <a:gd name="connsiteX16" fmla="*/ 10007288 w 11603130"/>
              <a:gd name="connsiteY16" fmla="*/ 5914499 h 6335587"/>
              <a:gd name="connsiteX17" fmla="*/ 10927227 w 11603130"/>
              <a:gd name="connsiteY17" fmla="*/ 5922366 h 6335587"/>
              <a:gd name="connsiteX18" fmla="*/ 11562333 w 11603130"/>
              <a:gd name="connsiteY18" fmla="*/ 5906085 h 6335587"/>
              <a:gd name="connsiteX19" fmla="*/ 11571244 w 11603130"/>
              <a:gd name="connsiteY19" fmla="*/ 2621674 h 6335587"/>
              <a:gd name="connsiteX20" fmla="*/ 11561892 w 11603130"/>
              <a:gd name="connsiteY20" fmla="*/ 176313 h 6335587"/>
              <a:gd name="connsiteX21" fmla="*/ 11289537 w 11603130"/>
              <a:gd name="connsiteY21" fmla="*/ 107615 h 6335587"/>
              <a:gd name="connsiteX22" fmla="*/ 10689999 w 11603130"/>
              <a:gd name="connsiteY22" fmla="*/ 70591 h 6335587"/>
              <a:gd name="connsiteX23" fmla="*/ 7599878 w 11603130"/>
              <a:gd name="connsiteY23" fmla="*/ 75910 h 6335587"/>
              <a:gd name="connsiteX24" fmla="*/ 1892744 w 11603130"/>
              <a:gd name="connsiteY24"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9863784 w 11603130"/>
              <a:gd name="connsiteY15" fmla="*/ 5909115 h 6335587"/>
              <a:gd name="connsiteX16" fmla="*/ 10007288 w 11603130"/>
              <a:gd name="connsiteY16" fmla="*/ 5914499 h 6335587"/>
              <a:gd name="connsiteX17" fmla="*/ 10927227 w 11603130"/>
              <a:gd name="connsiteY17" fmla="*/ 5922366 h 6335587"/>
              <a:gd name="connsiteX18" fmla="*/ 11562333 w 11603130"/>
              <a:gd name="connsiteY18" fmla="*/ 5906085 h 6335587"/>
              <a:gd name="connsiteX19" fmla="*/ 11571244 w 11603130"/>
              <a:gd name="connsiteY19" fmla="*/ 2621674 h 6335587"/>
              <a:gd name="connsiteX20" fmla="*/ 11561892 w 11603130"/>
              <a:gd name="connsiteY20" fmla="*/ 176313 h 6335587"/>
              <a:gd name="connsiteX21" fmla="*/ 11289537 w 11603130"/>
              <a:gd name="connsiteY21" fmla="*/ 107615 h 6335587"/>
              <a:gd name="connsiteX22" fmla="*/ 10689999 w 11603130"/>
              <a:gd name="connsiteY22" fmla="*/ 70591 h 6335587"/>
              <a:gd name="connsiteX23" fmla="*/ 7599878 w 11603130"/>
              <a:gd name="connsiteY23" fmla="*/ 75910 h 6335587"/>
              <a:gd name="connsiteX24" fmla="*/ 1892744 w 11603130"/>
              <a:gd name="connsiteY24"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098386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8972 w 11603130"/>
              <a:gd name="connsiteY5" fmla="*/ 3523848 h 6335587"/>
              <a:gd name="connsiteX6" fmla="*/ 148480 w 11603130"/>
              <a:gd name="connsiteY6" fmla="*/ 5930841 h 6335587"/>
              <a:gd name="connsiteX7" fmla="*/ 2638911 w 11603130"/>
              <a:gd name="connsiteY7" fmla="*/ 5933377 h 6335587"/>
              <a:gd name="connsiteX8" fmla="*/ 4080684 w 11603130"/>
              <a:gd name="connsiteY8" fmla="*/ 5926717 h 6335587"/>
              <a:gd name="connsiteX9" fmla="*/ 5045206 w 11603130"/>
              <a:gd name="connsiteY9" fmla="*/ 5927859 h 6335587"/>
              <a:gd name="connsiteX10" fmla="*/ 5855834 w 11603130"/>
              <a:gd name="connsiteY10" fmla="*/ 6335587 h 6335587"/>
              <a:gd name="connsiteX11" fmla="*/ 6274422 w 11603130"/>
              <a:gd name="connsiteY11" fmla="*/ 5903346 h 6335587"/>
              <a:gd name="connsiteX12" fmla="*/ 9098386 w 11603130"/>
              <a:gd name="connsiteY12" fmla="*/ 5911624 h 6335587"/>
              <a:gd name="connsiteX13" fmla="*/ 10007288 w 11603130"/>
              <a:gd name="connsiteY13" fmla="*/ 5914499 h 6335587"/>
              <a:gd name="connsiteX14" fmla="*/ 10927227 w 11603130"/>
              <a:gd name="connsiteY14" fmla="*/ 5922366 h 6335587"/>
              <a:gd name="connsiteX15" fmla="*/ 11562333 w 11603130"/>
              <a:gd name="connsiteY15" fmla="*/ 5906085 h 6335587"/>
              <a:gd name="connsiteX16" fmla="*/ 11571244 w 11603130"/>
              <a:gd name="connsiteY16" fmla="*/ 2621674 h 6335587"/>
              <a:gd name="connsiteX17" fmla="*/ 11561892 w 11603130"/>
              <a:gd name="connsiteY17" fmla="*/ 176313 h 6335587"/>
              <a:gd name="connsiteX18" fmla="*/ 11289537 w 11603130"/>
              <a:gd name="connsiteY18" fmla="*/ 107615 h 6335587"/>
              <a:gd name="connsiteX19" fmla="*/ 10689999 w 11603130"/>
              <a:gd name="connsiteY19" fmla="*/ 70591 h 6335587"/>
              <a:gd name="connsiteX20" fmla="*/ 7599878 w 11603130"/>
              <a:gd name="connsiteY20" fmla="*/ 75910 h 6335587"/>
              <a:gd name="connsiteX21" fmla="*/ 1892744 w 11603130"/>
              <a:gd name="connsiteY21" fmla="*/ 0 h 6335587"/>
              <a:gd name="connsiteX0" fmla="*/ 1892744 w 12087184"/>
              <a:gd name="connsiteY0" fmla="*/ 0 h 6335587"/>
              <a:gd name="connsiteX1" fmla="*/ 304663 w 12087184"/>
              <a:gd name="connsiteY1" fmla="*/ 10761 h 6335587"/>
              <a:gd name="connsiteX2" fmla="*/ 0 w 12087184"/>
              <a:gd name="connsiteY2" fmla="*/ 47942 h 6335587"/>
              <a:gd name="connsiteX3" fmla="*/ 0 w 12087184"/>
              <a:gd name="connsiteY3" fmla="*/ 909146 h 6335587"/>
              <a:gd name="connsiteX4" fmla="*/ 4597 w 12087184"/>
              <a:gd name="connsiteY4" fmla="*/ 909146 h 6335587"/>
              <a:gd name="connsiteX5" fmla="*/ 88972 w 12087184"/>
              <a:gd name="connsiteY5" fmla="*/ 3523848 h 6335587"/>
              <a:gd name="connsiteX6" fmla="*/ 148480 w 12087184"/>
              <a:gd name="connsiteY6" fmla="*/ 5930841 h 6335587"/>
              <a:gd name="connsiteX7" fmla="*/ 2638911 w 12087184"/>
              <a:gd name="connsiteY7" fmla="*/ 5933377 h 6335587"/>
              <a:gd name="connsiteX8" fmla="*/ 4080684 w 12087184"/>
              <a:gd name="connsiteY8" fmla="*/ 5926717 h 6335587"/>
              <a:gd name="connsiteX9" fmla="*/ 5045206 w 12087184"/>
              <a:gd name="connsiteY9" fmla="*/ 5927859 h 6335587"/>
              <a:gd name="connsiteX10" fmla="*/ 5855834 w 12087184"/>
              <a:gd name="connsiteY10" fmla="*/ 6335587 h 6335587"/>
              <a:gd name="connsiteX11" fmla="*/ 6274422 w 12087184"/>
              <a:gd name="connsiteY11" fmla="*/ 5903346 h 6335587"/>
              <a:gd name="connsiteX12" fmla="*/ 9098386 w 12087184"/>
              <a:gd name="connsiteY12" fmla="*/ 5911624 h 6335587"/>
              <a:gd name="connsiteX13" fmla="*/ 10007288 w 12087184"/>
              <a:gd name="connsiteY13" fmla="*/ 5914499 h 6335587"/>
              <a:gd name="connsiteX14" fmla="*/ 10927227 w 12087184"/>
              <a:gd name="connsiteY14" fmla="*/ 5922366 h 6335587"/>
              <a:gd name="connsiteX15" fmla="*/ 12085310 w 12087184"/>
              <a:gd name="connsiteY15" fmla="*/ 5921320 h 6335587"/>
              <a:gd name="connsiteX16" fmla="*/ 11571244 w 12087184"/>
              <a:gd name="connsiteY16" fmla="*/ 2621674 h 6335587"/>
              <a:gd name="connsiteX17" fmla="*/ 11561892 w 12087184"/>
              <a:gd name="connsiteY17" fmla="*/ 176313 h 6335587"/>
              <a:gd name="connsiteX18" fmla="*/ 11289537 w 12087184"/>
              <a:gd name="connsiteY18" fmla="*/ 107615 h 6335587"/>
              <a:gd name="connsiteX19" fmla="*/ 10689999 w 12087184"/>
              <a:gd name="connsiteY19" fmla="*/ 70591 h 6335587"/>
              <a:gd name="connsiteX20" fmla="*/ 7599878 w 12087184"/>
              <a:gd name="connsiteY20" fmla="*/ 75910 h 6335587"/>
              <a:gd name="connsiteX21" fmla="*/ 1892744 w 12087184"/>
              <a:gd name="connsiteY21" fmla="*/ 0 h 6335587"/>
              <a:gd name="connsiteX0" fmla="*/ 1892744 w 12096545"/>
              <a:gd name="connsiteY0" fmla="*/ 24998 h 6360585"/>
              <a:gd name="connsiteX1" fmla="*/ 304663 w 12096545"/>
              <a:gd name="connsiteY1" fmla="*/ 35759 h 6360585"/>
              <a:gd name="connsiteX2" fmla="*/ 0 w 12096545"/>
              <a:gd name="connsiteY2" fmla="*/ 72940 h 6360585"/>
              <a:gd name="connsiteX3" fmla="*/ 0 w 12096545"/>
              <a:gd name="connsiteY3" fmla="*/ 934144 h 6360585"/>
              <a:gd name="connsiteX4" fmla="*/ 4597 w 12096545"/>
              <a:gd name="connsiteY4" fmla="*/ 934144 h 6360585"/>
              <a:gd name="connsiteX5" fmla="*/ 88972 w 12096545"/>
              <a:gd name="connsiteY5" fmla="*/ 3548846 h 6360585"/>
              <a:gd name="connsiteX6" fmla="*/ 148480 w 12096545"/>
              <a:gd name="connsiteY6" fmla="*/ 5955839 h 6360585"/>
              <a:gd name="connsiteX7" fmla="*/ 2638911 w 12096545"/>
              <a:gd name="connsiteY7" fmla="*/ 5958375 h 6360585"/>
              <a:gd name="connsiteX8" fmla="*/ 4080684 w 12096545"/>
              <a:gd name="connsiteY8" fmla="*/ 5951715 h 6360585"/>
              <a:gd name="connsiteX9" fmla="*/ 5045206 w 12096545"/>
              <a:gd name="connsiteY9" fmla="*/ 5952857 h 6360585"/>
              <a:gd name="connsiteX10" fmla="*/ 5855834 w 12096545"/>
              <a:gd name="connsiteY10" fmla="*/ 6360585 h 6360585"/>
              <a:gd name="connsiteX11" fmla="*/ 6274422 w 12096545"/>
              <a:gd name="connsiteY11" fmla="*/ 5928344 h 6360585"/>
              <a:gd name="connsiteX12" fmla="*/ 9098386 w 12096545"/>
              <a:gd name="connsiteY12" fmla="*/ 5936622 h 6360585"/>
              <a:gd name="connsiteX13" fmla="*/ 10007288 w 12096545"/>
              <a:gd name="connsiteY13" fmla="*/ 5939497 h 6360585"/>
              <a:gd name="connsiteX14" fmla="*/ 10927227 w 12096545"/>
              <a:gd name="connsiteY14" fmla="*/ 5947364 h 6360585"/>
              <a:gd name="connsiteX15" fmla="*/ 12085310 w 12096545"/>
              <a:gd name="connsiteY15" fmla="*/ 5946318 h 6360585"/>
              <a:gd name="connsiteX16" fmla="*/ 12063456 w 12096545"/>
              <a:gd name="connsiteY16" fmla="*/ 2646672 h 6360585"/>
              <a:gd name="connsiteX17" fmla="*/ 11561892 w 12096545"/>
              <a:gd name="connsiteY17" fmla="*/ 201311 h 6360585"/>
              <a:gd name="connsiteX18" fmla="*/ 11289537 w 12096545"/>
              <a:gd name="connsiteY18" fmla="*/ 132613 h 6360585"/>
              <a:gd name="connsiteX19" fmla="*/ 10689999 w 12096545"/>
              <a:gd name="connsiteY19" fmla="*/ 95589 h 6360585"/>
              <a:gd name="connsiteX20" fmla="*/ 7599878 w 12096545"/>
              <a:gd name="connsiteY20" fmla="*/ 100908 h 6360585"/>
              <a:gd name="connsiteX21" fmla="*/ 1892744 w 12096545"/>
              <a:gd name="connsiteY21" fmla="*/ 24998 h 6360585"/>
              <a:gd name="connsiteX0" fmla="*/ 1892744 w 12127183"/>
              <a:gd name="connsiteY0" fmla="*/ 24998 h 6360585"/>
              <a:gd name="connsiteX1" fmla="*/ 304663 w 12127183"/>
              <a:gd name="connsiteY1" fmla="*/ 35759 h 6360585"/>
              <a:gd name="connsiteX2" fmla="*/ 0 w 12127183"/>
              <a:gd name="connsiteY2" fmla="*/ 72940 h 6360585"/>
              <a:gd name="connsiteX3" fmla="*/ 0 w 12127183"/>
              <a:gd name="connsiteY3" fmla="*/ 934144 h 6360585"/>
              <a:gd name="connsiteX4" fmla="*/ 4597 w 12127183"/>
              <a:gd name="connsiteY4" fmla="*/ 934144 h 6360585"/>
              <a:gd name="connsiteX5" fmla="*/ 88972 w 12127183"/>
              <a:gd name="connsiteY5" fmla="*/ 3548846 h 6360585"/>
              <a:gd name="connsiteX6" fmla="*/ 148480 w 12127183"/>
              <a:gd name="connsiteY6" fmla="*/ 5955839 h 6360585"/>
              <a:gd name="connsiteX7" fmla="*/ 2638911 w 12127183"/>
              <a:gd name="connsiteY7" fmla="*/ 5958375 h 6360585"/>
              <a:gd name="connsiteX8" fmla="*/ 4080684 w 12127183"/>
              <a:gd name="connsiteY8" fmla="*/ 5951715 h 6360585"/>
              <a:gd name="connsiteX9" fmla="*/ 5045206 w 12127183"/>
              <a:gd name="connsiteY9" fmla="*/ 5952857 h 6360585"/>
              <a:gd name="connsiteX10" fmla="*/ 5855834 w 12127183"/>
              <a:gd name="connsiteY10" fmla="*/ 6360585 h 6360585"/>
              <a:gd name="connsiteX11" fmla="*/ 6274422 w 12127183"/>
              <a:gd name="connsiteY11" fmla="*/ 5928344 h 6360585"/>
              <a:gd name="connsiteX12" fmla="*/ 9098386 w 12127183"/>
              <a:gd name="connsiteY12" fmla="*/ 5936622 h 6360585"/>
              <a:gd name="connsiteX13" fmla="*/ 10007288 w 12127183"/>
              <a:gd name="connsiteY13" fmla="*/ 5939497 h 6360585"/>
              <a:gd name="connsiteX14" fmla="*/ 10927227 w 12127183"/>
              <a:gd name="connsiteY14" fmla="*/ 5947364 h 6360585"/>
              <a:gd name="connsiteX15" fmla="*/ 12085310 w 12127183"/>
              <a:gd name="connsiteY15" fmla="*/ 5946318 h 6360585"/>
              <a:gd name="connsiteX16" fmla="*/ 12063456 w 12127183"/>
              <a:gd name="connsiteY16" fmla="*/ 2646672 h 6360585"/>
              <a:gd name="connsiteX17" fmla="*/ 12054104 w 12127183"/>
              <a:gd name="connsiteY17" fmla="*/ 201311 h 6360585"/>
              <a:gd name="connsiteX18" fmla="*/ 11289537 w 12127183"/>
              <a:gd name="connsiteY18" fmla="*/ 132613 h 6360585"/>
              <a:gd name="connsiteX19" fmla="*/ 10689999 w 12127183"/>
              <a:gd name="connsiteY19" fmla="*/ 95589 h 6360585"/>
              <a:gd name="connsiteX20" fmla="*/ 7599878 w 12127183"/>
              <a:gd name="connsiteY20" fmla="*/ 100908 h 6360585"/>
              <a:gd name="connsiteX21" fmla="*/ 1892744 w 12127183"/>
              <a:gd name="connsiteY21" fmla="*/ 24998 h 6360585"/>
              <a:gd name="connsiteX0" fmla="*/ 1892744 w 12114255"/>
              <a:gd name="connsiteY0" fmla="*/ 0 h 6335587"/>
              <a:gd name="connsiteX1" fmla="*/ 304663 w 12114255"/>
              <a:gd name="connsiteY1" fmla="*/ 10761 h 6335587"/>
              <a:gd name="connsiteX2" fmla="*/ 0 w 12114255"/>
              <a:gd name="connsiteY2" fmla="*/ 47942 h 6335587"/>
              <a:gd name="connsiteX3" fmla="*/ 0 w 12114255"/>
              <a:gd name="connsiteY3" fmla="*/ 909146 h 6335587"/>
              <a:gd name="connsiteX4" fmla="*/ 4597 w 12114255"/>
              <a:gd name="connsiteY4" fmla="*/ 909146 h 6335587"/>
              <a:gd name="connsiteX5" fmla="*/ 88972 w 12114255"/>
              <a:gd name="connsiteY5" fmla="*/ 3523848 h 6335587"/>
              <a:gd name="connsiteX6" fmla="*/ 148480 w 12114255"/>
              <a:gd name="connsiteY6" fmla="*/ 5930841 h 6335587"/>
              <a:gd name="connsiteX7" fmla="*/ 2638911 w 12114255"/>
              <a:gd name="connsiteY7" fmla="*/ 5933377 h 6335587"/>
              <a:gd name="connsiteX8" fmla="*/ 4080684 w 12114255"/>
              <a:gd name="connsiteY8" fmla="*/ 5926717 h 6335587"/>
              <a:gd name="connsiteX9" fmla="*/ 5045206 w 12114255"/>
              <a:gd name="connsiteY9" fmla="*/ 5927859 h 6335587"/>
              <a:gd name="connsiteX10" fmla="*/ 5855834 w 12114255"/>
              <a:gd name="connsiteY10" fmla="*/ 6335587 h 6335587"/>
              <a:gd name="connsiteX11" fmla="*/ 6274422 w 12114255"/>
              <a:gd name="connsiteY11" fmla="*/ 5903346 h 6335587"/>
              <a:gd name="connsiteX12" fmla="*/ 9098386 w 12114255"/>
              <a:gd name="connsiteY12" fmla="*/ 5911624 h 6335587"/>
              <a:gd name="connsiteX13" fmla="*/ 10007288 w 12114255"/>
              <a:gd name="connsiteY13" fmla="*/ 5914499 h 6335587"/>
              <a:gd name="connsiteX14" fmla="*/ 10927227 w 12114255"/>
              <a:gd name="connsiteY14" fmla="*/ 5922366 h 6335587"/>
              <a:gd name="connsiteX15" fmla="*/ 12085310 w 12114255"/>
              <a:gd name="connsiteY15" fmla="*/ 5921320 h 6335587"/>
              <a:gd name="connsiteX16" fmla="*/ 12063456 w 12114255"/>
              <a:gd name="connsiteY16" fmla="*/ 2621674 h 6335587"/>
              <a:gd name="connsiteX17" fmla="*/ 12054104 w 12114255"/>
              <a:gd name="connsiteY17" fmla="*/ 176313 h 6335587"/>
              <a:gd name="connsiteX18" fmla="*/ 11289537 w 12114255"/>
              <a:gd name="connsiteY18" fmla="*/ 107615 h 6335587"/>
              <a:gd name="connsiteX19" fmla="*/ 10689999 w 12114255"/>
              <a:gd name="connsiteY19" fmla="*/ 70591 h 6335587"/>
              <a:gd name="connsiteX20" fmla="*/ 7599878 w 12114255"/>
              <a:gd name="connsiteY20" fmla="*/ 75910 h 6335587"/>
              <a:gd name="connsiteX21" fmla="*/ 1892744 w 12114255"/>
              <a:gd name="connsiteY21" fmla="*/ 0 h 6335587"/>
              <a:gd name="connsiteX0" fmla="*/ 1892744 w 12114253"/>
              <a:gd name="connsiteY0" fmla="*/ 0 h 6335587"/>
              <a:gd name="connsiteX1" fmla="*/ 304663 w 12114253"/>
              <a:gd name="connsiteY1" fmla="*/ 10761 h 6335587"/>
              <a:gd name="connsiteX2" fmla="*/ 0 w 12114253"/>
              <a:gd name="connsiteY2" fmla="*/ 47942 h 6335587"/>
              <a:gd name="connsiteX3" fmla="*/ 0 w 12114253"/>
              <a:gd name="connsiteY3" fmla="*/ 909146 h 6335587"/>
              <a:gd name="connsiteX4" fmla="*/ 4597 w 12114253"/>
              <a:gd name="connsiteY4" fmla="*/ 909146 h 6335587"/>
              <a:gd name="connsiteX5" fmla="*/ 88972 w 12114253"/>
              <a:gd name="connsiteY5" fmla="*/ 3523848 h 6335587"/>
              <a:gd name="connsiteX6" fmla="*/ 148480 w 12114253"/>
              <a:gd name="connsiteY6" fmla="*/ 5930841 h 6335587"/>
              <a:gd name="connsiteX7" fmla="*/ 2638911 w 12114253"/>
              <a:gd name="connsiteY7" fmla="*/ 5933377 h 6335587"/>
              <a:gd name="connsiteX8" fmla="*/ 4080684 w 12114253"/>
              <a:gd name="connsiteY8" fmla="*/ 5926717 h 6335587"/>
              <a:gd name="connsiteX9" fmla="*/ 5045206 w 12114253"/>
              <a:gd name="connsiteY9" fmla="*/ 5927859 h 6335587"/>
              <a:gd name="connsiteX10" fmla="*/ 5855834 w 12114253"/>
              <a:gd name="connsiteY10" fmla="*/ 6335587 h 6335587"/>
              <a:gd name="connsiteX11" fmla="*/ 6274422 w 12114253"/>
              <a:gd name="connsiteY11" fmla="*/ 5903346 h 6335587"/>
              <a:gd name="connsiteX12" fmla="*/ 9098386 w 12114253"/>
              <a:gd name="connsiteY12" fmla="*/ 5911624 h 6335587"/>
              <a:gd name="connsiteX13" fmla="*/ 10007288 w 12114253"/>
              <a:gd name="connsiteY13" fmla="*/ 5914499 h 6335587"/>
              <a:gd name="connsiteX14" fmla="*/ 10927227 w 12114253"/>
              <a:gd name="connsiteY14" fmla="*/ 5922366 h 6335587"/>
              <a:gd name="connsiteX15" fmla="*/ 12085310 w 12114253"/>
              <a:gd name="connsiteY15" fmla="*/ 5921320 h 6335587"/>
              <a:gd name="connsiteX16" fmla="*/ 12063456 w 12114253"/>
              <a:gd name="connsiteY16" fmla="*/ 2621674 h 6335587"/>
              <a:gd name="connsiteX17" fmla="*/ 12054104 w 12114253"/>
              <a:gd name="connsiteY17" fmla="*/ 176313 h 6335587"/>
              <a:gd name="connsiteX18" fmla="*/ 11289537 w 12114253"/>
              <a:gd name="connsiteY18" fmla="*/ 107615 h 6335587"/>
              <a:gd name="connsiteX19" fmla="*/ 10259313 w 12114253"/>
              <a:gd name="connsiteY19" fmla="*/ 101059 h 6335587"/>
              <a:gd name="connsiteX20" fmla="*/ 7599878 w 12114253"/>
              <a:gd name="connsiteY20" fmla="*/ 75910 h 6335587"/>
              <a:gd name="connsiteX21" fmla="*/ 1892744 w 12114253"/>
              <a:gd name="connsiteY21" fmla="*/ 0 h 6335587"/>
              <a:gd name="connsiteX0" fmla="*/ 1892744 w 12114255"/>
              <a:gd name="connsiteY0" fmla="*/ 0 h 6335587"/>
              <a:gd name="connsiteX1" fmla="*/ 304663 w 12114255"/>
              <a:gd name="connsiteY1" fmla="*/ 10761 h 6335587"/>
              <a:gd name="connsiteX2" fmla="*/ 0 w 12114255"/>
              <a:gd name="connsiteY2" fmla="*/ 47942 h 6335587"/>
              <a:gd name="connsiteX3" fmla="*/ 0 w 12114255"/>
              <a:gd name="connsiteY3" fmla="*/ 909146 h 6335587"/>
              <a:gd name="connsiteX4" fmla="*/ 4597 w 12114255"/>
              <a:gd name="connsiteY4" fmla="*/ 909146 h 6335587"/>
              <a:gd name="connsiteX5" fmla="*/ 88972 w 12114255"/>
              <a:gd name="connsiteY5" fmla="*/ 3523848 h 6335587"/>
              <a:gd name="connsiteX6" fmla="*/ 148480 w 12114255"/>
              <a:gd name="connsiteY6" fmla="*/ 5930841 h 6335587"/>
              <a:gd name="connsiteX7" fmla="*/ 2638911 w 12114255"/>
              <a:gd name="connsiteY7" fmla="*/ 5933377 h 6335587"/>
              <a:gd name="connsiteX8" fmla="*/ 4080684 w 12114255"/>
              <a:gd name="connsiteY8" fmla="*/ 5926717 h 6335587"/>
              <a:gd name="connsiteX9" fmla="*/ 5045206 w 12114255"/>
              <a:gd name="connsiteY9" fmla="*/ 5927859 h 6335587"/>
              <a:gd name="connsiteX10" fmla="*/ 5855834 w 12114255"/>
              <a:gd name="connsiteY10" fmla="*/ 6335587 h 6335587"/>
              <a:gd name="connsiteX11" fmla="*/ 6274422 w 12114255"/>
              <a:gd name="connsiteY11" fmla="*/ 5903346 h 6335587"/>
              <a:gd name="connsiteX12" fmla="*/ 9098386 w 12114255"/>
              <a:gd name="connsiteY12" fmla="*/ 5911624 h 6335587"/>
              <a:gd name="connsiteX13" fmla="*/ 10007288 w 12114255"/>
              <a:gd name="connsiteY13" fmla="*/ 5914499 h 6335587"/>
              <a:gd name="connsiteX14" fmla="*/ 10927227 w 12114255"/>
              <a:gd name="connsiteY14" fmla="*/ 5922366 h 6335587"/>
              <a:gd name="connsiteX15" fmla="*/ 12085310 w 12114255"/>
              <a:gd name="connsiteY15" fmla="*/ 5921320 h 6335587"/>
              <a:gd name="connsiteX16" fmla="*/ 12063456 w 12114255"/>
              <a:gd name="connsiteY16" fmla="*/ 2621674 h 6335587"/>
              <a:gd name="connsiteX17" fmla="*/ 12054104 w 12114255"/>
              <a:gd name="connsiteY17" fmla="*/ 176313 h 6335587"/>
              <a:gd name="connsiteX18" fmla="*/ 11289537 w 12114255"/>
              <a:gd name="connsiteY18" fmla="*/ 107615 h 6335587"/>
              <a:gd name="connsiteX19" fmla="*/ 10259313 w 12114255"/>
              <a:gd name="connsiteY19" fmla="*/ 101059 h 6335587"/>
              <a:gd name="connsiteX20" fmla="*/ 7599878 w 12114255"/>
              <a:gd name="connsiteY20" fmla="*/ 75910 h 6335587"/>
              <a:gd name="connsiteX21" fmla="*/ 1892744 w 12114255"/>
              <a:gd name="connsiteY21" fmla="*/ 0 h 6335587"/>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080684 w 12114253"/>
              <a:gd name="connsiteY8" fmla="*/ 5926717 h 6330524"/>
              <a:gd name="connsiteX9" fmla="*/ 5045206 w 12114253"/>
              <a:gd name="connsiteY9" fmla="*/ 5927859 h 6330524"/>
              <a:gd name="connsiteX10" fmla="*/ 5731339 w 12114253"/>
              <a:gd name="connsiteY10" fmla="*/ 6330524 h 6330524"/>
              <a:gd name="connsiteX11" fmla="*/ 6274422 w 12114253"/>
              <a:gd name="connsiteY11" fmla="*/ 5903346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5"/>
              <a:gd name="connsiteY0" fmla="*/ 0 h 6330524"/>
              <a:gd name="connsiteX1" fmla="*/ 304663 w 12114255"/>
              <a:gd name="connsiteY1" fmla="*/ 10761 h 6330524"/>
              <a:gd name="connsiteX2" fmla="*/ 0 w 12114255"/>
              <a:gd name="connsiteY2" fmla="*/ 47942 h 6330524"/>
              <a:gd name="connsiteX3" fmla="*/ 0 w 12114255"/>
              <a:gd name="connsiteY3" fmla="*/ 909146 h 6330524"/>
              <a:gd name="connsiteX4" fmla="*/ 4597 w 12114255"/>
              <a:gd name="connsiteY4" fmla="*/ 909146 h 6330524"/>
              <a:gd name="connsiteX5" fmla="*/ 88972 w 12114255"/>
              <a:gd name="connsiteY5" fmla="*/ 3523848 h 6330524"/>
              <a:gd name="connsiteX6" fmla="*/ 148480 w 12114255"/>
              <a:gd name="connsiteY6" fmla="*/ 5930841 h 6330524"/>
              <a:gd name="connsiteX7" fmla="*/ 2638911 w 12114255"/>
              <a:gd name="connsiteY7" fmla="*/ 5933377 h 6330524"/>
              <a:gd name="connsiteX8" fmla="*/ 4080684 w 12114255"/>
              <a:gd name="connsiteY8" fmla="*/ 5926717 h 6330524"/>
              <a:gd name="connsiteX9" fmla="*/ 5045206 w 12114255"/>
              <a:gd name="connsiteY9" fmla="*/ 5927859 h 6330524"/>
              <a:gd name="connsiteX10" fmla="*/ 5731339 w 12114255"/>
              <a:gd name="connsiteY10" fmla="*/ 6330524 h 6330524"/>
              <a:gd name="connsiteX11" fmla="*/ 6077302 w 12114255"/>
              <a:gd name="connsiteY11" fmla="*/ 5908409 h 6330524"/>
              <a:gd name="connsiteX12" fmla="*/ 9098386 w 12114255"/>
              <a:gd name="connsiteY12" fmla="*/ 5911624 h 6330524"/>
              <a:gd name="connsiteX13" fmla="*/ 10007288 w 12114255"/>
              <a:gd name="connsiteY13" fmla="*/ 5914499 h 6330524"/>
              <a:gd name="connsiteX14" fmla="*/ 10927227 w 12114255"/>
              <a:gd name="connsiteY14" fmla="*/ 5922366 h 6330524"/>
              <a:gd name="connsiteX15" fmla="*/ 12085310 w 12114255"/>
              <a:gd name="connsiteY15" fmla="*/ 5921320 h 6330524"/>
              <a:gd name="connsiteX16" fmla="*/ 12063456 w 12114255"/>
              <a:gd name="connsiteY16" fmla="*/ 2621674 h 6330524"/>
              <a:gd name="connsiteX17" fmla="*/ 12054104 w 12114255"/>
              <a:gd name="connsiteY17" fmla="*/ 176313 h 6330524"/>
              <a:gd name="connsiteX18" fmla="*/ 11289537 w 12114255"/>
              <a:gd name="connsiteY18" fmla="*/ 107615 h 6330524"/>
              <a:gd name="connsiteX19" fmla="*/ 10259313 w 12114255"/>
              <a:gd name="connsiteY19" fmla="*/ 101059 h 6330524"/>
              <a:gd name="connsiteX20" fmla="*/ 7599878 w 12114255"/>
              <a:gd name="connsiteY20" fmla="*/ 75910 h 6330524"/>
              <a:gd name="connsiteX21" fmla="*/ 1892744 w 12114255"/>
              <a:gd name="connsiteY21" fmla="*/ 0 h 6330524"/>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080684 w 12114253"/>
              <a:gd name="connsiteY8" fmla="*/ 5926717 h 6330524"/>
              <a:gd name="connsiteX9" fmla="*/ 5045206 w 12114253"/>
              <a:gd name="connsiteY9" fmla="*/ 5927859 h 6330524"/>
              <a:gd name="connsiteX10" fmla="*/ 5731339 w 12114253"/>
              <a:gd name="connsiteY10" fmla="*/ 6330524 h 6330524"/>
              <a:gd name="connsiteX11" fmla="*/ 6077302 w 12114253"/>
              <a:gd name="connsiteY11" fmla="*/ 5908409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5"/>
              <a:gd name="connsiteY0" fmla="*/ 0 h 6330524"/>
              <a:gd name="connsiteX1" fmla="*/ 304663 w 12114255"/>
              <a:gd name="connsiteY1" fmla="*/ 10761 h 6330524"/>
              <a:gd name="connsiteX2" fmla="*/ 0 w 12114255"/>
              <a:gd name="connsiteY2" fmla="*/ 47942 h 6330524"/>
              <a:gd name="connsiteX3" fmla="*/ 0 w 12114255"/>
              <a:gd name="connsiteY3" fmla="*/ 909146 h 6330524"/>
              <a:gd name="connsiteX4" fmla="*/ 4597 w 12114255"/>
              <a:gd name="connsiteY4" fmla="*/ 909146 h 6330524"/>
              <a:gd name="connsiteX5" fmla="*/ 88972 w 12114255"/>
              <a:gd name="connsiteY5" fmla="*/ 3523848 h 6330524"/>
              <a:gd name="connsiteX6" fmla="*/ 148480 w 12114255"/>
              <a:gd name="connsiteY6" fmla="*/ 5930841 h 6330524"/>
              <a:gd name="connsiteX7" fmla="*/ 2638911 w 12114255"/>
              <a:gd name="connsiteY7" fmla="*/ 5933377 h 6330524"/>
              <a:gd name="connsiteX8" fmla="*/ 4308929 w 12114255"/>
              <a:gd name="connsiteY8" fmla="*/ 5926717 h 6330524"/>
              <a:gd name="connsiteX9" fmla="*/ 5045206 w 12114255"/>
              <a:gd name="connsiteY9" fmla="*/ 5927859 h 6330524"/>
              <a:gd name="connsiteX10" fmla="*/ 5731339 w 12114255"/>
              <a:gd name="connsiteY10" fmla="*/ 6330524 h 6330524"/>
              <a:gd name="connsiteX11" fmla="*/ 6077302 w 12114255"/>
              <a:gd name="connsiteY11" fmla="*/ 5908409 h 6330524"/>
              <a:gd name="connsiteX12" fmla="*/ 9098386 w 12114255"/>
              <a:gd name="connsiteY12" fmla="*/ 5911624 h 6330524"/>
              <a:gd name="connsiteX13" fmla="*/ 10007288 w 12114255"/>
              <a:gd name="connsiteY13" fmla="*/ 5914499 h 6330524"/>
              <a:gd name="connsiteX14" fmla="*/ 10927227 w 12114255"/>
              <a:gd name="connsiteY14" fmla="*/ 5922366 h 6330524"/>
              <a:gd name="connsiteX15" fmla="*/ 12085310 w 12114255"/>
              <a:gd name="connsiteY15" fmla="*/ 5921320 h 6330524"/>
              <a:gd name="connsiteX16" fmla="*/ 12063456 w 12114255"/>
              <a:gd name="connsiteY16" fmla="*/ 2621674 h 6330524"/>
              <a:gd name="connsiteX17" fmla="*/ 12054104 w 12114255"/>
              <a:gd name="connsiteY17" fmla="*/ 176313 h 6330524"/>
              <a:gd name="connsiteX18" fmla="*/ 11289537 w 12114255"/>
              <a:gd name="connsiteY18" fmla="*/ 107615 h 6330524"/>
              <a:gd name="connsiteX19" fmla="*/ 10259313 w 12114255"/>
              <a:gd name="connsiteY19" fmla="*/ 101059 h 6330524"/>
              <a:gd name="connsiteX20" fmla="*/ 7599878 w 12114255"/>
              <a:gd name="connsiteY20" fmla="*/ 75910 h 6330524"/>
              <a:gd name="connsiteX21" fmla="*/ 1892744 w 12114255"/>
              <a:gd name="connsiteY21" fmla="*/ 0 h 6330524"/>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308929 w 12114253"/>
              <a:gd name="connsiteY8" fmla="*/ 5926717 h 6330524"/>
              <a:gd name="connsiteX9" fmla="*/ 5141474 w 12114253"/>
              <a:gd name="connsiteY9" fmla="*/ 5927859 h 6330524"/>
              <a:gd name="connsiteX10" fmla="*/ 5731339 w 12114253"/>
              <a:gd name="connsiteY10" fmla="*/ 6330524 h 6330524"/>
              <a:gd name="connsiteX11" fmla="*/ 6077302 w 12114253"/>
              <a:gd name="connsiteY11" fmla="*/ 5908409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308929 w 12114253"/>
              <a:gd name="connsiteY8" fmla="*/ 5926717 h 6330524"/>
              <a:gd name="connsiteX9" fmla="*/ 5141474 w 12114253"/>
              <a:gd name="connsiteY9" fmla="*/ 5927859 h 6330524"/>
              <a:gd name="connsiteX10" fmla="*/ 5731339 w 12114253"/>
              <a:gd name="connsiteY10" fmla="*/ 6330524 h 6330524"/>
              <a:gd name="connsiteX11" fmla="*/ 5971194 w 12114253"/>
              <a:gd name="connsiteY11" fmla="*/ 5908409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308929 w 12114253"/>
              <a:gd name="connsiteY8" fmla="*/ 5926717 h 6330524"/>
              <a:gd name="connsiteX9" fmla="*/ 5214933 w 12114253"/>
              <a:gd name="connsiteY9" fmla="*/ 5924178 h 6330524"/>
              <a:gd name="connsiteX10" fmla="*/ 5731339 w 12114253"/>
              <a:gd name="connsiteY10" fmla="*/ 6330524 h 6330524"/>
              <a:gd name="connsiteX11" fmla="*/ 5971194 w 12114253"/>
              <a:gd name="connsiteY11" fmla="*/ 5908409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3"/>
              <a:gd name="connsiteY0" fmla="*/ 0 h 6249542"/>
              <a:gd name="connsiteX1" fmla="*/ 304663 w 12114253"/>
              <a:gd name="connsiteY1" fmla="*/ 10761 h 6249542"/>
              <a:gd name="connsiteX2" fmla="*/ 0 w 12114253"/>
              <a:gd name="connsiteY2" fmla="*/ 47942 h 6249542"/>
              <a:gd name="connsiteX3" fmla="*/ 0 w 12114253"/>
              <a:gd name="connsiteY3" fmla="*/ 909146 h 6249542"/>
              <a:gd name="connsiteX4" fmla="*/ 4597 w 12114253"/>
              <a:gd name="connsiteY4" fmla="*/ 909146 h 6249542"/>
              <a:gd name="connsiteX5" fmla="*/ 88972 w 12114253"/>
              <a:gd name="connsiteY5" fmla="*/ 3523848 h 6249542"/>
              <a:gd name="connsiteX6" fmla="*/ 148480 w 12114253"/>
              <a:gd name="connsiteY6" fmla="*/ 5930841 h 6249542"/>
              <a:gd name="connsiteX7" fmla="*/ 2638911 w 12114253"/>
              <a:gd name="connsiteY7" fmla="*/ 5933377 h 6249542"/>
              <a:gd name="connsiteX8" fmla="*/ 4308929 w 12114253"/>
              <a:gd name="connsiteY8" fmla="*/ 5926717 h 6249542"/>
              <a:gd name="connsiteX9" fmla="*/ 5214933 w 12114253"/>
              <a:gd name="connsiteY9" fmla="*/ 5924178 h 6249542"/>
              <a:gd name="connsiteX10" fmla="*/ 5706853 w 12114253"/>
              <a:gd name="connsiteY10" fmla="*/ 6249542 h 6249542"/>
              <a:gd name="connsiteX11" fmla="*/ 5971194 w 12114253"/>
              <a:gd name="connsiteY11" fmla="*/ 5908409 h 6249542"/>
              <a:gd name="connsiteX12" fmla="*/ 9098386 w 12114253"/>
              <a:gd name="connsiteY12" fmla="*/ 5911624 h 6249542"/>
              <a:gd name="connsiteX13" fmla="*/ 10007288 w 12114253"/>
              <a:gd name="connsiteY13" fmla="*/ 5914499 h 6249542"/>
              <a:gd name="connsiteX14" fmla="*/ 10927227 w 12114253"/>
              <a:gd name="connsiteY14" fmla="*/ 5922366 h 6249542"/>
              <a:gd name="connsiteX15" fmla="*/ 12085310 w 12114253"/>
              <a:gd name="connsiteY15" fmla="*/ 5921320 h 6249542"/>
              <a:gd name="connsiteX16" fmla="*/ 12063456 w 12114253"/>
              <a:gd name="connsiteY16" fmla="*/ 2621674 h 6249542"/>
              <a:gd name="connsiteX17" fmla="*/ 12054104 w 12114253"/>
              <a:gd name="connsiteY17" fmla="*/ 176313 h 6249542"/>
              <a:gd name="connsiteX18" fmla="*/ 11289537 w 12114253"/>
              <a:gd name="connsiteY18" fmla="*/ 107615 h 6249542"/>
              <a:gd name="connsiteX19" fmla="*/ 10259313 w 12114253"/>
              <a:gd name="connsiteY19" fmla="*/ 101059 h 6249542"/>
              <a:gd name="connsiteX20" fmla="*/ 7599878 w 12114253"/>
              <a:gd name="connsiteY20" fmla="*/ 75910 h 6249542"/>
              <a:gd name="connsiteX21" fmla="*/ 1892744 w 12114253"/>
              <a:gd name="connsiteY21" fmla="*/ 0 h 6249542"/>
              <a:gd name="connsiteX0" fmla="*/ 1892744 w 12114253"/>
              <a:gd name="connsiteY0" fmla="*/ 0 h 6249542"/>
              <a:gd name="connsiteX1" fmla="*/ 304663 w 12114253"/>
              <a:gd name="connsiteY1" fmla="*/ 10761 h 6249542"/>
              <a:gd name="connsiteX2" fmla="*/ 0 w 12114253"/>
              <a:gd name="connsiteY2" fmla="*/ 47942 h 6249542"/>
              <a:gd name="connsiteX3" fmla="*/ 0 w 12114253"/>
              <a:gd name="connsiteY3" fmla="*/ 909146 h 6249542"/>
              <a:gd name="connsiteX4" fmla="*/ 4597 w 12114253"/>
              <a:gd name="connsiteY4" fmla="*/ 909146 h 6249542"/>
              <a:gd name="connsiteX5" fmla="*/ 88972 w 12114253"/>
              <a:gd name="connsiteY5" fmla="*/ 3523848 h 6249542"/>
              <a:gd name="connsiteX6" fmla="*/ 148480 w 12114253"/>
              <a:gd name="connsiteY6" fmla="*/ 5930841 h 6249542"/>
              <a:gd name="connsiteX7" fmla="*/ 2638911 w 12114253"/>
              <a:gd name="connsiteY7" fmla="*/ 5933377 h 6249542"/>
              <a:gd name="connsiteX8" fmla="*/ 4308929 w 12114253"/>
              <a:gd name="connsiteY8" fmla="*/ 5926717 h 6249542"/>
              <a:gd name="connsiteX9" fmla="*/ 5214933 w 12114253"/>
              <a:gd name="connsiteY9" fmla="*/ 5924178 h 6249542"/>
              <a:gd name="connsiteX10" fmla="*/ 5706853 w 12114253"/>
              <a:gd name="connsiteY10" fmla="*/ 6249542 h 6249542"/>
              <a:gd name="connsiteX11" fmla="*/ 5971194 w 12114253"/>
              <a:gd name="connsiteY11" fmla="*/ 5908409 h 6249542"/>
              <a:gd name="connsiteX12" fmla="*/ 9098386 w 12114253"/>
              <a:gd name="connsiteY12" fmla="*/ 5911624 h 6249542"/>
              <a:gd name="connsiteX13" fmla="*/ 10007288 w 12114253"/>
              <a:gd name="connsiteY13" fmla="*/ 5914499 h 6249542"/>
              <a:gd name="connsiteX14" fmla="*/ 10927227 w 12114253"/>
              <a:gd name="connsiteY14" fmla="*/ 5922366 h 6249542"/>
              <a:gd name="connsiteX15" fmla="*/ 12085310 w 12114253"/>
              <a:gd name="connsiteY15" fmla="*/ 5921320 h 6249542"/>
              <a:gd name="connsiteX16" fmla="*/ 12063456 w 12114253"/>
              <a:gd name="connsiteY16" fmla="*/ 2621674 h 6249542"/>
              <a:gd name="connsiteX17" fmla="*/ 12054104 w 12114253"/>
              <a:gd name="connsiteY17" fmla="*/ 176313 h 6249542"/>
              <a:gd name="connsiteX18" fmla="*/ 11289537 w 12114253"/>
              <a:gd name="connsiteY18" fmla="*/ 107615 h 6249542"/>
              <a:gd name="connsiteX19" fmla="*/ 10259313 w 12114253"/>
              <a:gd name="connsiteY19" fmla="*/ 101059 h 6249542"/>
              <a:gd name="connsiteX20" fmla="*/ 7599878 w 12114253"/>
              <a:gd name="connsiteY20" fmla="*/ 75910 h 6249542"/>
              <a:gd name="connsiteX21" fmla="*/ 1892744 w 12114253"/>
              <a:gd name="connsiteY21" fmla="*/ 0 h 6249542"/>
              <a:gd name="connsiteX0" fmla="*/ 1892744 w 12114253"/>
              <a:gd name="connsiteY0" fmla="*/ 0 h 6249542"/>
              <a:gd name="connsiteX1" fmla="*/ 304663 w 12114253"/>
              <a:gd name="connsiteY1" fmla="*/ 10761 h 6249542"/>
              <a:gd name="connsiteX2" fmla="*/ 0 w 12114253"/>
              <a:gd name="connsiteY2" fmla="*/ 47942 h 6249542"/>
              <a:gd name="connsiteX3" fmla="*/ 0 w 12114253"/>
              <a:gd name="connsiteY3" fmla="*/ 909146 h 6249542"/>
              <a:gd name="connsiteX4" fmla="*/ 4597 w 12114253"/>
              <a:gd name="connsiteY4" fmla="*/ 909146 h 6249542"/>
              <a:gd name="connsiteX5" fmla="*/ 88972 w 12114253"/>
              <a:gd name="connsiteY5" fmla="*/ 3523848 h 6249542"/>
              <a:gd name="connsiteX6" fmla="*/ 148480 w 12114253"/>
              <a:gd name="connsiteY6" fmla="*/ 5930841 h 6249542"/>
              <a:gd name="connsiteX7" fmla="*/ 2638911 w 12114253"/>
              <a:gd name="connsiteY7" fmla="*/ 5933377 h 6249542"/>
              <a:gd name="connsiteX8" fmla="*/ 4308929 w 12114253"/>
              <a:gd name="connsiteY8" fmla="*/ 5926717 h 6249542"/>
              <a:gd name="connsiteX9" fmla="*/ 5214933 w 12114253"/>
              <a:gd name="connsiteY9" fmla="*/ 5924178 h 6249542"/>
              <a:gd name="connsiteX10" fmla="*/ 5706853 w 12114253"/>
              <a:gd name="connsiteY10" fmla="*/ 6249542 h 6249542"/>
              <a:gd name="connsiteX11" fmla="*/ 5971194 w 12114253"/>
              <a:gd name="connsiteY11" fmla="*/ 5908409 h 6249542"/>
              <a:gd name="connsiteX12" fmla="*/ 9098386 w 12114253"/>
              <a:gd name="connsiteY12" fmla="*/ 5911624 h 6249542"/>
              <a:gd name="connsiteX13" fmla="*/ 10007288 w 12114253"/>
              <a:gd name="connsiteY13" fmla="*/ 5914499 h 6249542"/>
              <a:gd name="connsiteX14" fmla="*/ 10927227 w 12114253"/>
              <a:gd name="connsiteY14" fmla="*/ 5922366 h 6249542"/>
              <a:gd name="connsiteX15" fmla="*/ 12085310 w 12114253"/>
              <a:gd name="connsiteY15" fmla="*/ 5921320 h 6249542"/>
              <a:gd name="connsiteX16" fmla="*/ 12063456 w 12114253"/>
              <a:gd name="connsiteY16" fmla="*/ 2621674 h 6249542"/>
              <a:gd name="connsiteX17" fmla="*/ 12054104 w 12114253"/>
              <a:gd name="connsiteY17" fmla="*/ 176313 h 6249542"/>
              <a:gd name="connsiteX18" fmla="*/ 11289537 w 12114253"/>
              <a:gd name="connsiteY18" fmla="*/ 107615 h 6249542"/>
              <a:gd name="connsiteX19" fmla="*/ 10259313 w 12114253"/>
              <a:gd name="connsiteY19" fmla="*/ 101059 h 6249542"/>
              <a:gd name="connsiteX20" fmla="*/ 7599878 w 12114253"/>
              <a:gd name="connsiteY20" fmla="*/ 75910 h 6249542"/>
              <a:gd name="connsiteX21" fmla="*/ 1892744 w 12114253"/>
              <a:gd name="connsiteY21" fmla="*/ 0 h 6249542"/>
              <a:gd name="connsiteX0" fmla="*/ 1892744 w 12114253"/>
              <a:gd name="connsiteY0" fmla="*/ 0 h 6231137"/>
              <a:gd name="connsiteX1" fmla="*/ 304663 w 12114253"/>
              <a:gd name="connsiteY1" fmla="*/ 10761 h 6231137"/>
              <a:gd name="connsiteX2" fmla="*/ 0 w 12114253"/>
              <a:gd name="connsiteY2" fmla="*/ 47942 h 6231137"/>
              <a:gd name="connsiteX3" fmla="*/ 0 w 12114253"/>
              <a:gd name="connsiteY3" fmla="*/ 909146 h 6231137"/>
              <a:gd name="connsiteX4" fmla="*/ 4597 w 12114253"/>
              <a:gd name="connsiteY4" fmla="*/ 909146 h 6231137"/>
              <a:gd name="connsiteX5" fmla="*/ 88972 w 12114253"/>
              <a:gd name="connsiteY5" fmla="*/ 3523848 h 6231137"/>
              <a:gd name="connsiteX6" fmla="*/ 148480 w 12114253"/>
              <a:gd name="connsiteY6" fmla="*/ 5930841 h 6231137"/>
              <a:gd name="connsiteX7" fmla="*/ 2638911 w 12114253"/>
              <a:gd name="connsiteY7" fmla="*/ 5933377 h 6231137"/>
              <a:gd name="connsiteX8" fmla="*/ 4308929 w 12114253"/>
              <a:gd name="connsiteY8" fmla="*/ 5926717 h 6231137"/>
              <a:gd name="connsiteX9" fmla="*/ 5214933 w 12114253"/>
              <a:gd name="connsiteY9" fmla="*/ 5924178 h 6231137"/>
              <a:gd name="connsiteX10" fmla="*/ 5698691 w 12114253"/>
              <a:gd name="connsiteY10" fmla="*/ 6231137 h 6231137"/>
              <a:gd name="connsiteX11" fmla="*/ 5971194 w 12114253"/>
              <a:gd name="connsiteY11" fmla="*/ 5908409 h 6231137"/>
              <a:gd name="connsiteX12" fmla="*/ 9098386 w 12114253"/>
              <a:gd name="connsiteY12" fmla="*/ 5911624 h 6231137"/>
              <a:gd name="connsiteX13" fmla="*/ 10007288 w 12114253"/>
              <a:gd name="connsiteY13" fmla="*/ 5914499 h 6231137"/>
              <a:gd name="connsiteX14" fmla="*/ 10927227 w 12114253"/>
              <a:gd name="connsiteY14" fmla="*/ 5922366 h 6231137"/>
              <a:gd name="connsiteX15" fmla="*/ 12085310 w 12114253"/>
              <a:gd name="connsiteY15" fmla="*/ 5921320 h 6231137"/>
              <a:gd name="connsiteX16" fmla="*/ 12063456 w 12114253"/>
              <a:gd name="connsiteY16" fmla="*/ 2621674 h 6231137"/>
              <a:gd name="connsiteX17" fmla="*/ 12054104 w 12114253"/>
              <a:gd name="connsiteY17" fmla="*/ 176313 h 6231137"/>
              <a:gd name="connsiteX18" fmla="*/ 11289537 w 12114253"/>
              <a:gd name="connsiteY18" fmla="*/ 107615 h 6231137"/>
              <a:gd name="connsiteX19" fmla="*/ 10259313 w 12114253"/>
              <a:gd name="connsiteY19" fmla="*/ 101059 h 6231137"/>
              <a:gd name="connsiteX20" fmla="*/ 7599878 w 12114253"/>
              <a:gd name="connsiteY20" fmla="*/ 75910 h 6231137"/>
              <a:gd name="connsiteX21" fmla="*/ 1892744 w 12114253"/>
              <a:gd name="connsiteY21" fmla="*/ 0 h 6231137"/>
              <a:gd name="connsiteX0" fmla="*/ 1892744 w 12114253"/>
              <a:gd name="connsiteY0" fmla="*/ 0 h 6231137"/>
              <a:gd name="connsiteX1" fmla="*/ 304663 w 12114253"/>
              <a:gd name="connsiteY1" fmla="*/ 10761 h 6231137"/>
              <a:gd name="connsiteX2" fmla="*/ 0 w 12114253"/>
              <a:gd name="connsiteY2" fmla="*/ 47942 h 6231137"/>
              <a:gd name="connsiteX3" fmla="*/ 0 w 12114253"/>
              <a:gd name="connsiteY3" fmla="*/ 909146 h 6231137"/>
              <a:gd name="connsiteX4" fmla="*/ 4597 w 12114253"/>
              <a:gd name="connsiteY4" fmla="*/ 909146 h 6231137"/>
              <a:gd name="connsiteX5" fmla="*/ 88972 w 12114253"/>
              <a:gd name="connsiteY5" fmla="*/ 3523848 h 6231137"/>
              <a:gd name="connsiteX6" fmla="*/ 148480 w 12114253"/>
              <a:gd name="connsiteY6" fmla="*/ 5930841 h 6231137"/>
              <a:gd name="connsiteX7" fmla="*/ 2638911 w 12114253"/>
              <a:gd name="connsiteY7" fmla="*/ 5933377 h 6231137"/>
              <a:gd name="connsiteX8" fmla="*/ 4243632 w 12114253"/>
              <a:gd name="connsiteY8" fmla="*/ 5908315 h 6231137"/>
              <a:gd name="connsiteX9" fmla="*/ 5214933 w 12114253"/>
              <a:gd name="connsiteY9" fmla="*/ 5924178 h 6231137"/>
              <a:gd name="connsiteX10" fmla="*/ 5698691 w 12114253"/>
              <a:gd name="connsiteY10" fmla="*/ 6231137 h 6231137"/>
              <a:gd name="connsiteX11" fmla="*/ 5971194 w 12114253"/>
              <a:gd name="connsiteY11" fmla="*/ 5908409 h 6231137"/>
              <a:gd name="connsiteX12" fmla="*/ 9098386 w 12114253"/>
              <a:gd name="connsiteY12" fmla="*/ 5911624 h 6231137"/>
              <a:gd name="connsiteX13" fmla="*/ 10007288 w 12114253"/>
              <a:gd name="connsiteY13" fmla="*/ 5914499 h 6231137"/>
              <a:gd name="connsiteX14" fmla="*/ 10927227 w 12114253"/>
              <a:gd name="connsiteY14" fmla="*/ 5922366 h 6231137"/>
              <a:gd name="connsiteX15" fmla="*/ 12085310 w 12114253"/>
              <a:gd name="connsiteY15" fmla="*/ 5921320 h 6231137"/>
              <a:gd name="connsiteX16" fmla="*/ 12063456 w 12114253"/>
              <a:gd name="connsiteY16" fmla="*/ 2621674 h 6231137"/>
              <a:gd name="connsiteX17" fmla="*/ 12054104 w 12114253"/>
              <a:gd name="connsiteY17" fmla="*/ 176313 h 6231137"/>
              <a:gd name="connsiteX18" fmla="*/ 11289537 w 12114253"/>
              <a:gd name="connsiteY18" fmla="*/ 107615 h 6231137"/>
              <a:gd name="connsiteX19" fmla="*/ 10259313 w 12114253"/>
              <a:gd name="connsiteY19" fmla="*/ 101059 h 6231137"/>
              <a:gd name="connsiteX20" fmla="*/ 7599878 w 12114253"/>
              <a:gd name="connsiteY20" fmla="*/ 75910 h 6231137"/>
              <a:gd name="connsiteX21" fmla="*/ 1892744 w 12114253"/>
              <a:gd name="connsiteY21" fmla="*/ 0 h 6231137"/>
              <a:gd name="connsiteX0" fmla="*/ 1892744 w 12114253"/>
              <a:gd name="connsiteY0" fmla="*/ 0 h 6231137"/>
              <a:gd name="connsiteX1" fmla="*/ 304663 w 12114253"/>
              <a:gd name="connsiteY1" fmla="*/ 10761 h 6231137"/>
              <a:gd name="connsiteX2" fmla="*/ 0 w 12114253"/>
              <a:gd name="connsiteY2" fmla="*/ 47942 h 6231137"/>
              <a:gd name="connsiteX3" fmla="*/ 0 w 12114253"/>
              <a:gd name="connsiteY3" fmla="*/ 909146 h 6231137"/>
              <a:gd name="connsiteX4" fmla="*/ 4597 w 12114253"/>
              <a:gd name="connsiteY4" fmla="*/ 909146 h 6231137"/>
              <a:gd name="connsiteX5" fmla="*/ 88972 w 12114253"/>
              <a:gd name="connsiteY5" fmla="*/ 3523848 h 6231137"/>
              <a:gd name="connsiteX6" fmla="*/ 148480 w 12114253"/>
              <a:gd name="connsiteY6" fmla="*/ 5930841 h 6231137"/>
              <a:gd name="connsiteX7" fmla="*/ 2638911 w 12114253"/>
              <a:gd name="connsiteY7" fmla="*/ 5933377 h 6231137"/>
              <a:gd name="connsiteX8" fmla="*/ 4243632 w 12114253"/>
              <a:gd name="connsiteY8" fmla="*/ 5908315 h 6231137"/>
              <a:gd name="connsiteX9" fmla="*/ 5214933 w 12114253"/>
              <a:gd name="connsiteY9" fmla="*/ 5924178 h 6231137"/>
              <a:gd name="connsiteX10" fmla="*/ 5698691 w 12114253"/>
              <a:gd name="connsiteY10" fmla="*/ 6231137 h 6231137"/>
              <a:gd name="connsiteX11" fmla="*/ 5971194 w 12114253"/>
              <a:gd name="connsiteY11" fmla="*/ 5908409 h 6231137"/>
              <a:gd name="connsiteX12" fmla="*/ 9098386 w 12114253"/>
              <a:gd name="connsiteY12" fmla="*/ 5911624 h 6231137"/>
              <a:gd name="connsiteX13" fmla="*/ 10007288 w 12114253"/>
              <a:gd name="connsiteY13" fmla="*/ 5914499 h 6231137"/>
              <a:gd name="connsiteX14" fmla="*/ 10927227 w 12114253"/>
              <a:gd name="connsiteY14" fmla="*/ 5922366 h 6231137"/>
              <a:gd name="connsiteX15" fmla="*/ 12085310 w 12114253"/>
              <a:gd name="connsiteY15" fmla="*/ 5921320 h 6231137"/>
              <a:gd name="connsiteX16" fmla="*/ 12063456 w 12114253"/>
              <a:gd name="connsiteY16" fmla="*/ 2621674 h 6231137"/>
              <a:gd name="connsiteX17" fmla="*/ 12054104 w 12114253"/>
              <a:gd name="connsiteY17" fmla="*/ 176313 h 6231137"/>
              <a:gd name="connsiteX18" fmla="*/ 11289537 w 12114253"/>
              <a:gd name="connsiteY18" fmla="*/ 107615 h 6231137"/>
              <a:gd name="connsiteX19" fmla="*/ 10259313 w 12114253"/>
              <a:gd name="connsiteY19" fmla="*/ 101059 h 6231137"/>
              <a:gd name="connsiteX20" fmla="*/ 7599878 w 12114253"/>
              <a:gd name="connsiteY20" fmla="*/ 75910 h 6231137"/>
              <a:gd name="connsiteX21" fmla="*/ 1892744 w 12114253"/>
              <a:gd name="connsiteY21" fmla="*/ 0 h 6231137"/>
              <a:gd name="connsiteX0" fmla="*/ 1892744 w 12114253"/>
              <a:gd name="connsiteY0" fmla="*/ 0 h 6231137"/>
              <a:gd name="connsiteX1" fmla="*/ 304663 w 12114253"/>
              <a:gd name="connsiteY1" fmla="*/ 10761 h 6231137"/>
              <a:gd name="connsiteX2" fmla="*/ 0 w 12114253"/>
              <a:gd name="connsiteY2" fmla="*/ 47942 h 6231137"/>
              <a:gd name="connsiteX3" fmla="*/ 0 w 12114253"/>
              <a:gd name="connsiteY3" fmla="*/ 909146 h 6231137"/>
              <a:gd name="connsiteX4" fmla="*/ 4597 w 12114253"/>
              <a:gd name="connsiteY4" fmla="*/ 909146 h 6231137"/>
              <a:gd name="connsiteX5" fmla="*/ 88972 w 12114253"/>
              <a:gd name="connsiteY5" fmla="*/ 3523848 h 6231137"/>
              <a:gd name="connsiteX6" fmla="*/ 148480 w 12114253"/>
              <a:gd name="connsiteY6" fmla="*/ 5930841 h 6231137"/>
              <a:gd name="connsiteX7" fmla="*/ 2638911 w 12114253"/>
              <a:gd name="connsiteY7" fmla="*/ 5933377 h 6231137"/>
              <a:gd name="connsiteX8" fmla="*/ 4243632 w 12114253"/>
              <a:gd name="connsiteY8" fmla="*/ 5908315 h 6231137"/>
              <a:gd name="connsiteX9" fmla="*/ 5214933 w 12114253"/>
              <a:gd name="connsiteY9" fmla="*/ 5924178 h 6231137"/>
              <a:gd name="connsiteX10" fmla="*/ 5698691 w 12114253"/>
              <a:gd name="connsiteY10" fmla="*/ 6231137 h 6231137"/>
              <a:gd name="connsiteX11" fmla="*/ 5971194 w 12114253"/>
              <a:gd name="connsiteY11" fmla="*/ 5908409 h 6231137"/>
              <a:gd name="connsiteX12" fmla="*/ 9098386 w 12114253"/>
              <a:gd name="connsiteY12" fmla="*/ 5911624 h 6231137"/>
              <a:gd name="connsiteX13" fmla="*/ 10007288 w 12114253"/>
              <a:gd name="connsiteY13" fmla="*/ 5914499 h 6231137"/>
              <a:gd name="connsiteX14" fmla="*/ 10927227 w 12114253"/>
              <a:gd name="connsiteY14" fmla="*/ 5922366 h 6231137"/>
              <a:gd name="connsiteX15" fmla="*/ 12085310 w 12114253"/>
              <a:gd name="connsiteY15" fmla="*/ 5921320 h 6231137"/>
              <a:gd name="connsiteX16" fmla="*/ 12063456 w 12114253"/>
              <a:gd name="connsiteY16" fmla="*/ 2621674 h 6231137"/>
              <a:gd name="connsiteX17" fmla="*/ 12054104 w 12114253"/>
              <a:gd name="connsiteY17" fmla="*/ 176313 h 6231137"/>
              <a:gd name="connsiteX18" fmla="*/ 11289537 w 12114253"/>
              <a:gd name="connsiteY18" fmla="*/ 107615 h 6231137"/>
              <a:gd name="connsiteX19" fmla="*/ 10259313 w 12114253"/>
              <a:gd name="connsiteY19" fmla="*/ 101059 h 6231137"/>
              <a:gd name="connsiteX20" fmla="*/ 7599878 w 12114253"/>
              <a:gd name="connsiteY20" fmla="*/ 75910 h 6231137"/>
              <a:gd name="connsiteX21" fmla="*/ 1892744 w 12114253"/>
              <a:gd name="connsiteY21" fmla="*/ 0 h 6231137"/>
              <a:gd name="connsiteX0" fmla="*/ 1892744 w 12114253"/>
              <a:gd name="connsiteY0" fmla="*/ 0 h 6231137"/>
              <a:gd name="connsiteX1" fmla="*/ 304663 w 12114253"/>
              <a:gd name="connsiteY1" fmla="*/ 10761 h 6231137"/>
              <a:gd name="connsiteX2" fmla="*/ 0 w 12114253"/>
              <a:gd name="connsiteY2" fmla="*/ 47942 h 6231137"/>
              <a:gd name="connsiteX3" fmla="*/ 0 w 12114253"/>
              <a:gd name="connsiteY3" fmla="*/ 909146 h 6231137"/>
              <a:gd name="connsiteX4" fmla="*/ 4597 w 12114253"/>
              <a:gd name="connsiteY4" fmla="*/ 909146 h 6231137"/>
              <a:gd name="connsiteX5" fmla="*/ 88972 w 12114253"/>
              <a:gd name="connsiteY5" fmla="*/ 3523848 h 6231137"/>
              <a:gd name="connsiteX6" fmla="*/ 148480 w 12114253"/>
              <a:gd name="connsiteY6" fmla="*/ 5930841 h 6231137"/>
              <a:gd name="connsiteX7" fmla="*/ 2638911 w 12114253"/>
              <a:gd name="connsiteY7" fmla="*/ 5933377 h 6231137"/>
              <a:gd name="connsiteX8" fmla="*/ 4243632 w 12114253"/>
              <a:gd name="connsiteY8" fmla="*/ 5908315 h 6231137"/>
              <a:gd name="connsiteX9" fmla="*/ 5214933 w 12114253"/>
              <a:gd name="connsiteY9" fmla="*/ 5924178 h 6231137"/>
              <a:gd name="connsiteX10" fmla="*/ 5698691 w 12114253"/>
              <a:gd name="connsiteY10" fmla="*/ 6231137 h 6231137"/>
              <a:gd name="connsiteX11" fmla="*/ 5971194 w 12114253"/>
              <a:gd name="connsiteY11" fmla="*/ 5908409 h 6231137"/>
              <a:gd name="connsiteX12" fmla="*/ 9098386 w 12114253"/>
              <a:gd name="connsiteY12" fmla="*/ 5911624 h 6231137"/>
              <a:gd name="connsiteX13" fmla="*/ 10007288 w 12114253"/>
              <a:gd name="connsiteY13" fmla="*/ 5914499 h 6231137"/>
              <a:gd name="connsiteX14" fmla="*/ 10927227 w 12114253"/>
              <a:gd name="connsiteY14" fmla="*/ 5922366 h 6231137"/>
              <a:gd name="connsiteX15" fmla="*/ 12085310 w 12114253"/>
              <a:gd name="connsiteY15" fmla="*/ 5921320 h 6231137"/>
              <a:gd name="connsiteX16" fmla="*/ 12063456 w 12114253"/>
              <a:gd name="connsiteY16" fmla="*/ 2621674 h 6231137"/>
              <a:gd name="connsiteX17" fmla="*/ 12054104 w 12114253"/>
              <a:gd name="connsiteY17" fmla="*/ 176313 h 6231137"/>
              <a:gd name="connsiteX18" fmla="*/ 11289537 w 12114253"/>
              <a:gd name="connsiteY18" fmla="*/ 107615 h 6231137"/>
              <a:gd name="connsiteX19" fmla="*/ 10259313 w 12114253"/>
              <a:gd name="connsiteY19" fmla="*/ 101059 h 6231137"/>
              <a:gd name="connsiteX20" fmla="*/ 7599878 w 12114253"/>
              <a:gd name="connsiteY20" fmla="*/ 75910 h 6231137"/>
              <a:gd name="connsiteX21" fmla="*/ 1892744 w 12114253"/>
              <a:gd name="connsiteY21" fmla="*/ 0 h 6231137"/>
              <a:gd name="connsiteX0" fmla="*/ 1892744 w 12114253"/>
              <a:gd name="connsiteY0" fmla="*/ 0 h 6231137"/>
              <a:gd name="connsiteX1" fmla="*/ 304663 w 12114253"/>
              <a:gd name="connsiteY1" fmla="*/ 10761 h 6231137"/>
              <a:gd name="connsiteX2" fmla="*/ 0 w 12114253"/>
              <a:gd name="connsiteY2" fmla="*/ 47942 h 6231137"/>
              <a:gd name="connsiteX3" fmla="*/ 0 w 12114253"/>
              <a:gd name="connsiteY3" fmla="*/ 909146 h 6231137"/>
              <a:gd name="connsiteX4" fmla="*/ 4597 w 12114253"/>
              <a:gd name="connsiteY4" fmla="*/ 909146 h 6231137"/>
              <a:gd name="connsiteX5" fmla="*/ 88972 w 12114253"/>
              <a:gd name="connsiteY5" fmla="*/ 3523848 h 6231137"/>
              <a:gd name="connsiteX6" fmla="*/ 148480 w 12114253"/>
              <a:gd name="connsiteY6" fmla="*/ 5930841 h 6231137"/>
              <a:gd name="connsiteX7" fmla="*/ 2589937 w 12114253"/>
              <a:gd name="connsiteY7" fmla="*/ 5929698 h 6231137"/>
              <a:gd name="connsiteX8" fmla="*/ 4243632 w 12114253"/>
              <a:gd name="connsiteY8" fmla="*/ 5908315 h 6231137"/>
              <a:gd name="connsiteX9" fmla="*/ 5214933 w 12114253"/>
              <a:gd name="connsiteY9" fmla="*/ 5924178 h 6231137"/>
              <a:gd name="connsiteX10" fmla="*/ 5698691 w 12114253"/>
              <a:gd name="connsiteY10" fmla="*/ 6231137 h 6231137"/>
              <a:gd name="connsiteX11" fmla="*/ 5971194 w 12114253"/>
              <a:gd name="connsiteY11" fmla="*/ 5908409 h 6231137"/>
              <a:gd name="connsiteX12" fmla="*/ 9098386 w 12114253"/>
              <a:gd name="connsiteY12" fmla="*/ 5911624 h 6231137"/>
              <a:gd name="connsiteX13" fmla="*/ 10007288 w 12114253"/>
              <a:gd name="connsiteY13" fmla="*/ 5914499 h 6231137"/>
              <a:gd name="connsiteX14" fmla="*/ 10927227 w 12114253"/>
              <a:gd name="connsiteY14" fmla="*/ 5922366 h 6231137"/>
              <a:gd name="connsiteX15" fmla="*/ 12085310 w 12114253"/>
              <a:gd name="connsiteY15" fmla="*/ 5921320 h 6231137"/>
              <a:gd name="connsiteX16" fmla="*/ 12063456 w 12114253"/>
              <a:gd name="connsiteY16" fmla="*/ 2621674 h 6231137"/>
              <a:gd name="connsiteX17" fmla="*/ 12054104 w 12114253"/>
              <a:gd name="connsiteY17" fmla="*/ 176313 h 6231137"/>
              <a:gd name="connsiteX18" fmla="*/ 11289537 w 12114253"/>
              <a:gd name="connsiteY18" fmla="*/ 107615 h 6231137"/>
              <a:gd name="connsiteX19" fmla="*/ 10259313 w 12114253"/>
              <a:gd name="connsiteY19" fmla="*/ 101059 h 6231137"/>
              <a:gd name="connsiteX20" fmla="*/ 7599878 w 12114253"/>
              <a:gd name="connsiteY20" fmla="*/ 75910 h 6231137"/>
              <a:gd name="connsiteX21" fmla="*/ 1892744 w 12114253"/>
              <a:gd name="connsiteY21" fmla="*/ 0 h 6231137"/>
              <a:gd name="connsiteX0" fmla="*/ 1892744 w 12114253"/>
              <a:gd name="connsiteY0" fmla="*/ 0 h 6231137"/>
              <a:gd name="connsiteX1" fmla="*/ 304663 w 12114253"/>
              <a:gd name="connsiteY1" fmla="*/ 10761 h 6231137"/>
              <a:gd name="connsiteX2" fmla="*/ 0 w 12114253"/>
              <a:gd name="connsiteY2" fmla="*/ 47942 h 6231137"/>
              <a:gd name="connsiteX3" fmla="*/ 0 w 12114253"/>
              <a:gd name="connsiteY3" fmla="*/ 909146 h 6231137"/>
              <a:gd name="connsiteX4" fmla="*/ 4597 w 12114253"/>
              <a:gd name="connsiteY4" fmla="*/ 909146 h 6231137"/>
              <a:gd name="connsiteX5" fmla="*/ 88972 w 12114253"/>
              <a:gd name="connsiteY5" fmla="*/ 3523848 h 6231137"/>
              <a:gd name="connsiteX6" fmla="*/ 148480 w 12114253"/>
              <a:gd name="connsiteY6" fmla="*/ 5930841 h 6231137"/>
              <a:gd name="connsiteX7" fmla="*/ 2589937 w 12114253"/>
              <a:gd name="connsiteY7" fmla="*/ 5929698 h 6231137"/>
              <a:gd name="connsiteX8" fmla="*/ 4243632 w 12114253"/>
              <a:gd name="connsiteY8" fmla="*/ 5908315 h 6231137"/>
              <a:gd name="connsiteX9" fmla="*/ 5214933 w 12114253"/>
              <a:gd name="connsiteY9" fmla="*/ 5924178 h 6231137"/>
              <a:gd name="connsiteX10" fmla="*/ 5698691 w 12114253"/>
              <a:gd name="connsiteY10" fmla="*/ 6231137 h 6231137"/>
              <a:gd name="connsiteX11" fmla="*/ 5971194 w 12114253"/>
              <a:gd name="connsiteY11" fmla="*/ 5908409 h 6231137"/>
              <a:gd name="connsiteX12" fmla="*/ 9098386 w 12114253"/>
              <a:gd name="connsiteY12" fmla="*/ 5911624 h 6231137"/>
              <a:gd name="connsiteX13" fmla="*/ 10007288 w 12114253"/>
              <a:gd name="connsiteY13" fmla="*/ 5914499 h 6231137"/>
              <a:gd name="connsiteX14" fmla="*/ 10927227 w 12114253"/>
              <a:gd name="connsiteY14" fmla="*/ 5922366 h 6231137"/>
              <a:gd name="connsiteX15" fmla="*/ 12085310 w 12114253"/>
              <a:gd name="connsiteY15" fmla="*/ 5921320 h 6231137"/>
              <a:gd name="connsiteX16" fmla="*/ 12063456 w 12114253"/>
              <a:gd name="connsiteY16" fmla="*/ 2621674 h 6231137"/>
              <a:gd name="connsiteX17" fmla="*/ 12054104 w 12114253"/>
              <a:gd name="connsiteY17" fmla="*/ 176313 h 6231137"/>
              <a:gd name="connsiteX18" fmla="*/ 11289537 w 12114253"/>
              <a:gd name="connsiteY18" fmla="*/ 107615 h 6231137"/>
              <a:gd name="connsiteX19" fmla="*/ 10259313 w 12114253"/>
              <a:gd name="connsiteY19" fmla="*/ 101059 h 6231137"/>
              <a:gd name="connsiteX20" fmla="*/ 7599878 w 12114253"/>
              <a:gd name="connsiteY20" fmla="*/ 75910 h 6231137"/>
              <a:gd name="connsiteX21" fmla="*/ 1892744 w 12114253"/>
              <a:gd name="connsiteY21" fmla="*/ 0 h 6231137"/>
              <a:gd name="connsiteX0" fmla="*/ 1892744 w 12114253"/>
              <a:gd name="connsiteY0" fmla="*/ 0 h 6231137"/>
              <a:gd name="connsiteX1" fmla="*/ 304663 w 12114253"/>
              <a:gd name="connsiteY1" fmla="*/ 10761 h 6231137"/>
              <a:gd name="connsiteX2" fmla="*/ 0 w 12114253"/>
              <a:gd name="connsiteY2" fmla="*/ 47942 h 6231137"/>
              <a:gd name="connsiteX3" fmla="*/ 0 w 12114253"/>
              <a:gd name="connsiteY3" fmla="*/ 909146 h 6231137"/>
              <a:gd name="connsiteX4" fmla="*/ 4597 w 12114253"/>
              <a:gd name="connsiteY4" fmla="*/ 909146 h 6231137"/>
              <a:gd name="connsiteX5" fmla="*/ 88972 w 12114253"/>
              <a:gd name="connsiteY5" fmla="*/ 3523848 h 6231137"/>
              <a:gd name="connsiteX6" fmla="*/ 148480 w 12114253"/>
              <a:gd name="connsiteY6" fmla="*/ 5930841 h 6231137"/>
              <a:gd name="connsiteX7" fmla="*/ 2589937 w 12114253"/>
              <a:gd name="connsiteY7" fmla="*/ 5929698 h 6231137"/>
              <a:gd name="connsiteX8" fmla="*/ 4243632 w 12114253"/>
              <a:gd name="connsiteY8" fmla="*/ 5908315 h 6231137"/>
              <a:gd name="connsiteX9" fmla="*/ 5214933 w 12114253"/>
              <a:gd name="connsiteY9" fmla="*/ 5924178 h 6231137"/>
              <a:gd name="connsiteX10" fmla="*/ 5698691 w 12114253"/>
              <a:gd name="connsiteY10" fmla="*/ 6231137 h 6231137"/>
              <a:gd name="connsiteX11" fmla="*/ 5971194 w 12114253"/>
              <a:gd name="connsiteY11" fmla="*/ 5908409 h 6231137"/>
              <a:gd name="connsiteX12" fmla="*/ 9098386 w 12114253"/>
              <a:gd name="connsiteY12" fmla="*/ 5911624 h 6231137"/>
              <a:gd name="connsiteX13" fmla="*/ 10007288 w 12114253"/>
              <a:gd name="connsiteY13" fmla="*/ 5914499 h 6231137"/>
              <a:gd name="connsiteX14" fmla="*/ 10927227 w 12114253"/>
              <a:gd name="connsiteY14" fmla="*/ 5922366 h 6231137"/>
              <a:gd name="connsiteX15" fmla="*/ 12085310 w 12114253"/>
              <a:gd name="connsiteY15" fmla="*/ 5921320 h 6231137"/>
              <a:gd name="connsiteX16" fmla="*/ 12063456 w 12114253"/>
              <a:gd name="connsiteY16" fmla="*/ 2621674 h 6231137"/>
              <a:gd name="connsiteX17" fmla="*/ 12054104 w 12114253"/>
              <a:gd name="connsiteY17" fmla="*/ 176313 h 6231137"/>
              <a:gd name="connsiteX18" fmla="*/ 11289537 w 12114253"/>
              <a:gd name="connsiteY18" fmla="*/ 107615 h 6231137"/>
              <a:gd name="connsiteX19" fmla="*/ 10259313 w 12114253"/>
              <a:gd name="connsiteY19" fmla="*/ 101059 h 6231137"/>
              <a:gd name="connsiteX20" fmla="*/ 7599878 w 12114253"/>
              <a:gd name="connsiteY20" fmla="*/ 75910 h 6231137"/>
              <a:gd name="connsiteX21" fmla="*/ 1892744 w 12114253"/>
              <a:gd name="connsiteY21" fmla="*/ 0 h 6231137"/>
              <a:gd name="connsiteX0" fmla="*/ 1892744 w 12114253"/>
              <a:gd name="connsiteY0" fmla="*/ 0 h 6231137"/>
              <a:gd name="connsiteX1" fmla="*/ 304663 w 12114253"/>
              <a:gd name="connsiteY1" fmla="*/ 10761 h 6231137"/>
              <a:gd name="connsiteX2" fmla="*/ 0 w 12114253"/>
              <a:gd name="connsiteY2" fmla="*/ 47942 h 6231137"/>
              <a:gd name="connsiteX3" fmla="*/ 0 w 12114253"/>
              <a:gd name="connsiteY3" fmla="*/ 909146 h 6231137"/>
              <a:gd name="connsiteX4" fmla="*/ 4597 w 12114253"/>
              <a:gd name="connsiteY4" fmla="*/ 909146 h 6231137"/>
              <a:gd name="connsiteX5" fmla="*/ 88972 w 12114253"/>
              <a:gd name="connsiteY5" fmla="*/ 3523848 h 6231137"/>
              <a:gd name="connsiteX6" fmla="*/ 148480 w 12114253"/>
              <a:gd name="connsiteY6" fmla="*/ 5930841 h 6231137"/>
              <a:gd name="connsiteX7" fmla="*/ 2589937 w 12114253"/>
              <a:gd name="connsiteY7" fmla="*/ 5929698 h 6231137"/>
              <a:gd name="connsiteX8" fmla="*/ 4243632 w 12114253"/>
              <a:gd name="connsiteY8" fmla="*/ 5908315 h 6231137"/>
              <a:gd name="connsiteX9" fmla="*/ 5214933 w 12114253"/>
              <a:gd name="connsiteY9" fmla="*/ 5924178 h 6231137"/>
              <a:gd name="connsiteX10" fmla="*/ 5698691 w 12114253"/>
              <a:gd name="connsiteY10" fmla="*/ 6231137 h 6231137"/>
              <a:gd name="connsiteX11" fmla="*/ 5971194 w 12114253"/>
              <a:gd name="connsiteY11" fmla="*/ 5908409 h 6231137"/>
              <a:gd name="connsiteX12" fmla="*/ 9098386 w 12114253"/>
              <a:gd name="connsiteY12" fmla="*/ 5911624 h 6231137"/>
              <a:gd name="connsiteX13" fmla="*/ 10007288 w 12114253"/>
              <a:gd name="connsiteY13" fmla="*/ 5914499 h 6231137"/>
              <a:gd name="connsiteX14" fmla="*/ 10927227 w 12114253"/>
              <a:gd name="connsiteY14" fmla="*/ 5922366 h 6231137"/>
              <a:gd name="connsiteX15" fmla="*/ 12085310 w 12114253"/>
              <a:gd name="connsiteY15" fmla="*/ 5921320 h 6231137"/>
              <a:gd name="connsiteX16" fmla="*/ 12063456 w 12114253"/>
              <a:gd name="connsiteY16" fmla="*/ 2621674 h 6231137"/>
              <a:gd name="connsiteX17" fmla="*/ 12054104 w 12114253"/>
              <a:gd name="connsiteY17" fmla="*/ 176313 h 6231137"/>
              <a:gd name="connsiteX18" fmla="*/ 11289537 w 12114253"/>
              <a:gd name="connsiteY18" fmla="*/ 107615 h 6231137"/>
              <a:gd name="connsiteX19" fmla="*/ 10259313 w 12114253"/>
              <a:gd name="connsiteY19" fmla="*/ 101059 h 6231137"/>
              <a:gd name="connsiteX20" fmla="*/ 7599878 w 12114253"/>
              <a:gd name="connsiteY20" fmla="*/ 75910 h 6231137"/>
              <a:gd name="connsiteX21" fmla="*/ 1892744 w 12114253"/>
              <a:gd name="connsiteY21" fmla="*/ 0 h 6231137"/>
              <a:gd name="connsiteX0" fmla="*/ 1952198 w 12173707"/>
              <a:gd name="connsiteY0" fmla="*/ 0 h 6231137"/>
              <a:gd name="connsiteX1" fmla="*/ 364117 w 12173707"/>
              <a:gd name="connsiteY1" fmla="*/ 10761 h 6231137"/>
              <a:gd name="connsiteX2" fmla="*/ 59454 w 12173707"/>
              <a:gd name="connsiteY2" fmla="*/ 47942 h 6231137"/>
              <a:gd name="connsiteX3" fmla="*/ 59454 w 12173707"/>
              <a:gd name="connsiteY3" fmla="*/ 909146 h 6231137"/>
              <a:gd name="connsiteX4" fmla="*/ 64051 w 12173707"/>
              <a:gd name="connsiteY4" fmla="*/ 909146 h 6231137"/>
              <a:gd name="connsiteX5" fmla="*/ 148426 w 12173707"/>
              <a:gd name="connsiteY5" fmla="*/ 3523848 h 6231137"/>
              <a:gd name="connsiteX6" fmla="*/ 41689 w 12173707"/>
              <a:gd name="connsiteY6" fmla="*/ 5941555 h 6231137"/>
              <a:gd name="connsiteX7" fmla="*/ 2649391 w 12173707"/>
              <a:gd name="connsiteY7" fmla="*/ 5929698 h 6231137"/>
              <a:gd name="connsiteX8" fmla="*/ 4303086 w 12173707"/>
              <a:gd name="connsiteY8" fmla="*/ 5908315 h 6231137"/>
              <a:gd name="connsiteX9" fmla="*/ 5274387 w 12173707"/>
              <a:gd name="connsiteY9" fmla="*/ 5924178 h 6231137"/>
              <a:gd name="connsiteX10" fmla="*/ 5758145 w 12173707"/>
              <a:gd name="connsiteY10" fmla="*/ 6231137 h 6231137"/>
              <a:gd name="connsiteX11" fmla="*/ 6030648 w 12173707"/>
              <a:gd name="connsiteY11" fmla="*/ 5908409 h 6231137"/>
              <a:gd name="connsiteX12" fmla="*/ 9157840 w 12173707"/>
              <a:gd name="connsiteY12" fmla="*/ 5911624 h 6231137"/>
              <a:gd name="connsiteX13" fmla="*/ 10066742 w 12173707"/>
              <a:gd name="connsiteY13" fmla="*/ 5914499 h 6231137"/>
              <a:gd name="connsiteX14" fmla="*/ 10986681 w 12173707"/>
              <a:gd name="connsiteY14" fmla="*/ 5922366 h 6231137"/>
              <a:gd name="connsiteX15" fmla="*/ 12144764 w 12173707"/>
              <a:gd name="connsiteY15" fmla="*/ 5921320 h 6231137"/>
              <a:gd name="connsiteX16" fmla="*/ 12122910 w 12173707"/>
              <a:gd name="connsiteY16" fmla="*/ 2621674 h 6231137"/>
              <a:gd name="connsiteX17" fmla="*/ 12113558 w 12173707"/>
              <a:gd name="connsiteY17" fmla="*/ 176313 h 6231137"/>
              <a:gd name="connsiteX18" fmla="*/ 11348991 w 12173707"/>
              <a:gd name="connsiteY18" fmla="*/ 107615 h 6231137"/>
              <a:gd name="connsiteX19" fmla="*/ 10318767 w 12173707"/>
              <a:gd name="connsiteY19" fmla="*/ 101059 h 6231137"/>
              <a:gd name="connsiteX20" fmla="*/ 7659332 w 12173707"/>
              <a:gd name="connsiteY20" fmla="*/ 75910 h 6231137"/>
              <a:gd name="connsiteX21" fmla="*/ 1952198 w 12173707"/>
              <a:gd name="connsiteY21" fmla="*/ 0 h 6231137"/>
              <a:gd name="connsiteX0" fmla="*/ 1979615 w 12201124"/>
              <a:gd name="connsiteY0" fmla="*/ 0 h 6231137"/>
              <a:gd name="connsiteX1" fmla="*/ 391534 w 12201124"/>
              <a:gd name="connsiteY1" fmla="*/ 10761 h 6231137"/>
              <a:gd name="connsiteX2" fmla="*/ 86871 w 12201124"/>
              <a:gd name="connsiteY2" fmla="*/ 47942 h 6231137"/>
              <a:gd name="connsiteX3" fmla="*/ 86871 w 12201124"/>
              <a:gd name="connsiteY3" fmla="*/ 909146 h 6231137"/>
              <a:gd name="connsiteX4" fmla="*/ 91468 w 12201124"/>
              <a:gd name="connsiteY4" fmla="*/ 909146 h 6231137"/>
              <a:gd name="connsiteX5" fmla="*/ 33349 w 12201124"/>
              <a:gd name="connsiteY5" fmla="*/ 3534559 h 6231137"/>
              <a:gd name="connsiteX6" fmla="*/ 69106 w 12201124"/>
              <a:gd name="connsiteY6" fmla="*/ 5941555 h 6231137"/>
              <a:gd name="connsiteX7" fmla="*/ 2676808 w 12201124"/>
              <a:gd name="connsiteY7" fmla="*/ 5929698 h 6231137"/>
              <a:gd name="connsiteX8" fmla="*/ 4330503 w 12201124"/>
              <a:gd name="connsiteY8" fmla="*/ 5908315 h 6231137"/>
              <a:gd name="connsiteX9" fmla="*/ 5301804 w 12201124"/>
              <a:gd name="connsiteY9" fmla="*/ 5924178 h 6231137"/>
              <a:gd name="connsiteX10" fmla="*/ 5785562 w 12201124"/>
              <a:gd name="connsiteY10" fmla="*/ 6231137 h 6231137"/>
              <a:gd name="connsiteX11" fmla="*/ 6058065 w 12201124"/>
              <a:gd name="connsiteY11" fmla="*/ 5908409 h 6231137"/>
              <a:gd name="connsiteX12" fmla="*/ 9185257 w 12201124"/>
              <a:gd name="connsiteY12" fmla="*/ 5911624 h 6231137"/>
              <a:gd name="connsiteX13" fmla="*/ 10094159 w 12201124"/>
              <a:gd name="connsiteY13" fmla="*/ 5914499 h 6231137"/>
              <a:gd name="connsiteX14" fmla="*/ 11014098 w 12201124"/>
              <a:gd name="connsiteY14" fmla="*/ 5922366 h 6231137"/>
              <a:gd name="connsiteX15" fmla="*/ 12172181 w 12201124"/>
              <a:gd name="connsiteY15" fmla="*/ 5921320 h 6231137"/>
              <a:gd name="connsiteX16" fmla="*/ 12150327 w 12201124"/>
              <a:gd name="connsiteY16" fmla="*/ 2621674 h 6231137"/>
              <a:gd name="connsiteX17" fmla="*/ 12140975 w 12201124"/>
              <a:gd name="connsiteY17" fmla="*/ 176313 h 6231137"/>
              <a:gd name="connsiteX18" fmla="*/ 11376408 w 12201124"/>
              <a:gd name="connsiteY18" fmla="*/ 107615 h 6231137"/>
              <a:gd name="connsiteX19" fmla="*/ 10346184 w 12201124"/>
              <a:gd name="connsiteY19" fmla="*/ 101059 h 6231137"/>
              <a:gd name="connsiteX20" fmla="*/ 7686749 w 12201124"/>
              <a:gd name="connsiteY20" fmla="*/ 75910 h 6231137"/>
              <a:gd name="connsiteX21" fmla="*/ 1979615 w 12201124"/>
              <a:gd name="connsiteY21" fmla="*/ 0 h 6231137"/>
              <a:gd name="connsiteX0" fmla="*/ 1979615 w 12201124"/>
              <a:gd name="connsiteY0" fmla="*/ 0 h 6231137"/>
              <a:gd name="connsiteX1" fmla="*/ 391534 w 12201124"/>
              <a:gd name="connsiteY1" fmla="*/ 10761 h 6231137"/>
              <a:gd name="connsiteX2" fmla="*/ 86871 w 12201124"/>
              <a:gd name="connsiteY2" fmla="*/ 47942 h 6231137"/>
              <a:gd name="connsiteX3" fmla="*/ 86871 w 12201124"/>
              <a:gd name="connsiteY3" fmla="*/ 909146 h 6231137"/>
              <a:gd name="connsiteX4" fmla="*/ 91468 w 12201124"/>
              <a:gd name="connsiteY4" fmla="*/ 909146 h 6231137"/>
              <a:gd name="connsiteX5" fmla="*/ 33348 w 12201124"/>
              <a:gd name="connsiteY5" fmla="*/ 4337852 h 6231137"/>
              <a:gd name="connsiteX6" fmla="*/ 69106 w 12201124"/>
              <a:gd name="connsiteY6" fmla="*/ 5941555 h 6231137"/>
              <a:gd name="connsiteX7" fmla="*/ 2676808 w 12201124"/>
              <a:gd name="connsiteY7" fmla="*/ 5929698 h 6231137"/>
              <a:gd name="connsiteX8" fmla="*/ 4330503 w 12201124"/>
              <a:gd name="connsiteY8" fmla="*/ 5908315 h 6231137"/>
              <a:gd name="connsiteX9" fmla="*/ 5301804 w 12201124"/>
              <a:gd name="connsiteY9" fmla="*/ 5924178 h 6231137"/>
              <a:gd name="connsiteX10" fmla="*/ 5785562 w 12201124"/>
              <a:gd name="connsiteY10" fmla="*/ 6231137 h 6231137"/>
              <a:gd name="connsiteX11" fmla="*/ 6058065 w 12201124"/>
              <a:gd name="connsiteY11" fmla="*/ 5908409 h 6231137"/>
              <a:gd name="connsiteX12" fmla="*/ 9185257 w 12201124"/>
              <a:gd name="connsiteY12" fmla="*/ 5911624 h 6231137"/>
              <a:gd name="connsiteX13" fmla="*/ 10094159 w 12201124"/>
              <a:gd name="connsiteY13" fmla="*/ 5914499 h 6231137"/>
              <a:gd name="connsiteX14" fmla="*/ 11014098 w 12201124"/>
              <a:gd name="connsiteY14" fmla="*/ 5922366 h 6231137"/>
              <a:gd name="connsiteX15" fmla="*/ 12172181 w 12201124"/>
              <a:gd name="connsiteY15" fmla="*/ 5921320 h 6231137"/>
              <a:gd name="connsiteX16" fmla="*/ 12150327 w 12201124"/>
              <a:gd name="connsiteY16" fmla="*/ 2621674 h 6231137"/>
              <a:gd name="connsiteX17" fmla="*/ 12140975 w 12201124"/>
              <a:gd name="connsiteY17" fmla="*/ 176313 h 6231137"/>
              <a:gd name="connsiteX18" fmla="*/ 11376408 w 12201124"/>
              <a:gd name="connsiteY18" fmla="*/ 107615 h 6231137"/>
              <a:gd name="connsiteX19" fmla="*/ 10346184 w 12201124"/>
              <a:gd name="connsiteY19" fmla="*/ 101059 h 6231137"/>
              <a:gd name="connsiteX20" fmla="*/ 7686749 w 12201124"/>
              <a:gd name="connsiteY20" fmla="*/ 75910 h 6231137"/>
              <a:gd name="connsiteX21" fmla="*/ 1979615 w 12201124"/>
              <a:gd name="connsiteY21" fmla="*/ 0 h 6231137"/>
              <a:gd name="connsiteX0" fmla="*/ 1986334 w 12207843"/>
              <a:gd name="connsiteY0" fmla="*/ 0 h 6231137"/>
              <a:gd name="connsiteX1" fmla="*/ 398253 w 12207843"/>
              <a:gd name="connsiteY1" fmla="*/ 10761 h 6231137"/>
              <a:gd name="connsiteX2" fmla="*/ 93590 w 12207843"/>
              <a:gd name="connsiteY2" fmla="*/ 47942 h 6231137"/>
              <a:gd name="connsiteX3" fmla="*/ 93590 w 12207843"/>
              <a:gd name="connsiteY3" fmla="*/ 909146 h 6231137"/>
              <a:gd name="connsiteX4" fmla="*/ 98187 w 12207843"/>
              <a:gd name="connsiteY4" fmla="*/ 909146 h 6231137"/>
              <a:gd name="connsiteX5" fmla="*/ 40067 w 12207843"/>
              <a:gd name="connsiteY5" fmla="*/ 4337852 h 6231137"/>
              <a:gd name="connsiteX6" fmla="*/ 75825 w 12207843"/>
              <a:gd name="connsiteY6" fmla="*/ 5941555 h 6231137"/>
              <a:gd name="connsiteX7" fmla="*/ 2683527 w 12207843"/>
              <a:gd name="connsiteY7" fmla="*/ 5929698 h 6231137"/>
              <a:gd name="connsiteX8" fmla="*/ 4337222 w 12207843"/>
              <a:gd name="connsiteY8" fmla="*/ 5908315 h 6231137"/>
              <a:gd name="connsiteX9" fmla="*/ 5308523 w 12207843"/>
              <a:gd name="connsiteY9" fmla="*/ 5924178 h 6231137"/>
              <a:gd name="connsiteX10" fmla="*/ 5792281 w 12207843"/>
              <a:gd name="connsiteY10" fmla="*/ 6231137 h 6231137"/>
              <a:gd name="connsiteX11" fmla="*/ 6064784 w 12207843"/>
              <a:gd name="connsiteY11" fmla="*/ 5908409 h 6231137"/>
              <a:gd name="connsiteX12" fmla="*/ 9191976 w 12207843"/>
              <a:gd name="connsiteY12" fmla="*/ 5911624 h 6231137"/>
              <a:gd name="connsiteX13" fmla="*/ 10100878 w 12207843"/>
              <a:gd name="connsiteY13" fmla="*/ 5914499 h 6231137"/>
              <a:gd name="connsiteX14" fmla="*/ 11020817 w 12207843"/>
              <a:gd name="connsiteY14" fmla="*/ 5922366 h 6231137"/>
              <a:gd name="connsiteX15" fmla="*/ 12178900 w 12207843"/>
              <a:gd name="connsiteY15" fmla="*/ 5921320 h 6231137"/>
              <a:gd name="connsiteX16" fmla="*/ 12157046 w 12207843"/>
              <a:gd name="connsiteY16" fmla="*/ 2621674 h 6231137"/>
              <a:gd name="connsiteX17" fmla="*/ 12147694 w 12207843"/>
              <a:gd name="connsiteY17" fmla="*/ 176313 h 6231137"/>
              <a:gd name="connsiteX18" fmla="*/ 11383127 w 12207843"/>
              <a:gd name="connsiteY18" fmla="*/ 107615 h 6231137"/>
              <a:gd name="connsiteX19" fmla="*/ 10352903 w 12207843"/>
              <a:gd name="connsiteY19" fmla="*/ 101059 h 6231137"/>
              <a:gd name="connsiteX20" fmla="*/ 7693468 w 12207843"/>
              <a:gd name="connsiteY20" fmla="*/ 75910 h 6231137"/>
              <a:gd name="connsiteX21" fmla="*/ 1986334 w 12207843"/>
              <a:gd name="connsiteY21" fmla="*/ 0 h 6231137"/>
              <a:gd name="connsiteX0" fmla="*/ 1973709 w 12195218"/>
              <a:gd name="connsiteY0" fmla="*/ 0 h 6231137"/>
              <a:gd name="connsiteX1" fmla="*/ 385628 w 12195218"/>
              <a:gd name="connsiteY1" fmla="*/ 10761 h 6231137"/>
              <a:gd name="connsiteX2" fmla="*/ 80965 w 12195218"/>
              <a:gd name="connsiteY2" fmla="*/ 47942 h 6231137"/>
              <a:gd name="connsiteX3" fmla="*/ 80965 w 12195218"/>
              <a:gd name="connsiteY3" fmla="*/ 909146 h 6231137"/>
              <a:gd name="connsiteX4" fmla="*/ 85562 w 12195218"/>
              <a:gd name="connsiteY4" fmla="*/ 909146 h 6231137"/>
              <a:gd name="connsiteX5" fmla="*/ 27442 w 12195218"/>
              <a:gd name="connsiteY5" fmla="*/ 4337852 h 6231137"/>
              <a:gd name="connsiteX6" fmla="*/ 63200 w 12195218"/>
              <a:gd name="connsiteY6" fmla="*/ 5941555 h 6231137"/>
              <a:gd name="connsiteX7" fmla="*/ 2670902 w 12195218"/>
              <a:gd name="connsiteY7" fmla="*/ 5929698 h 6231137"/>
              <a:gd name="connsiteX8" fmla="*/ 4324597 w 12195218"/>
              <a:gd name="connsiteY8" fmla="*/ 5908315 h 6231137"/>
              <a:gd name="connsiteX9" fmla="*/ 5295898 w 12195218"/>
              <a:gd name="connsiteY9" fmla="*/ 5924178 h 6231137"/>
              <a:gd name="connsiteX10" fmla="*/ 5779656 w 12195218"/>
              <a:gd name="connsiteY10" fmla="*/ 6231137 h 6231137"/>
              <a:gd name="connsiteX11" fmla="*/ 6052159 w 12195218"/>
              <a:gd name="connsiteY11" fmla="*/ 5908409 h 6231137"/>
              <a:gd name="connsiteX12" fmla="*/ 9179351 w 12195218"/>
              <a:gd name="connsiteY12" fmla="*/ 5911624 h 6231137"/>
              <a:gd name="connsiteX13" fmla="*/ 10088253 w 12195218"/>
              <a:gd name="connsiteY13" fmla="*/ 5914499 h 6231137"/>
              <a:gd name="connsiteX14" fmla="*/ 11008192 w 12195218"/>
              <a:gd name="connsiteY14" fmla="*/ 5922366 h 6231137"/>
              <a:gd name="connsiteX15" fmla="*/ 12166275 w 12195218"/>
              <a:gd name="connsiteY15" fmla="*/ 5921320 h 6231137"/>
              <a:gd name="connsiteX16" fmla="*/ 12144421 w 12195218"/>
              <a:gd name="connsiteY16" fmla="*/ 2621674 h 6231137"/>
              <a:gd name="connsiteX17" fmla="*/ 12135069 w 12195218"/>
              <a:gd name="connsiteY17" fmla="*/ 176313 h 6231137"/>
              <a:gd name="connsiteX18" fmla="*/ 11370502 w 12195218"/>
              <a:gd name="connsiteY18" fmla="*/ 107615 h 6231137"/>
              <a:gd name="connsiteX19" fmla="*/ 10340278 w 12195218"/>
              <a:gd name="connsiteY19" fmla="*/ 101059 h 6231137"/>
              <a:gd name="connsiteX20" fmla="*/ 7680843 w 12195218"/>
              <a:gd name="connsiteY20" fmla="*/ 75910 h 6231137"/>
              <a:gd name="connsiteX21" fmla="*/ 1973709 w 12195218"/>
              <a:gd name="connsiteY21" fmla="*/ 0 h 6231137"/>
              <a:gd name="connsiteX0" fmla="*/ 1980973 w 12202482"/>
              <a:gd name="connsiteY0" fmla="*/ 0 h 6231137"/>
              <a:gd name="connsiteX1" fmla="*/ 392892 w 12202482"/>
              <a:gd name="connsiteY1" fmla="*/ 10761 h 6231137"/>
              <a:gd name="connsiteX2" fmla="*/ 88229 w 12202482"/>
              <a:gd name="connsiteY2" fmla="*/ 47942 h 6231137"/>
              <a:gd name="connsiteX3" fmla="*/ 88229 w 12202482"/>
              <a:gd name="connsiteY3" fmla="*/ 909146 h 6231137"/>
              <a:gd name="connsiteX4" fmla="*/ 92826 w 12202482"/>
              <a:gd name="connsiteY4" fmla="*/ 909146 h 6231137"/>
              <a:gd name="connsiteX5" fmla="*/ 10957 w 12202482"/>
              <a:gd name="connsiteY5" fmla="*/ 4530644 h 6231137"/>
              <a:gd name="connsiteX6" fmla="*/ 70464 w 12202482"/>
              <a:gd name="connsiteY6" fmla="*/ 5941555 h 6231137"/>
              <a:gd name="connsiteX7" fmla="*/ 2678166 w 12202482"/>
              <a:gd name="connsiteY7" fmla="*/ 5929698 h 6231137"/>
              <a:gd name="connsiteX8" fmla="*/ 4331861 w 12202482"/>
              <a:gd name="connsiteY8" fmla="*/ 5908315 h 6231137"/>
              <a:gd name="connsiteX9" fmla="*/ 5303162 w 12202482"/>
              <a:gd name="connsiteY9" fmla="*/ 5924178 h 6231137"/>
              <a:gd name="connsiteX10" fmla="*/ 5786920 w 12202482"/>
              <a:gd name="connsiteY10" fmla="*/ 6231137 h 6231137"/>
              <a:gd name="connsiteX11" fmla="*/ 6059423 w 12202482"/>
              <a:gd name="connsiteY11" fmla="*/ 5908409 h 6231137"/>
              <a:gd name="connsiteX12" fmla="*/ 9186615 w 12202482"/>
              <a:gd name="connsiteY12" fmla="*/ 5911624 h 6231137"/>
              <a:gd name="connsiteX13" fmla="*/ 10095517 w 12202482"/>
              <a:gd name="connsiteY13" fmla="*/ 5914499 h 6231137"/>
              <a:gd name="connsiteX14" fmla="*/ 11015456 w 12202482"/>
              <a:gd name="connsiteY14" fmla="*/ 5922366 h 6231137"/>
              <a:gd name="connsiteX15" fmla="*/ 12173539 w 12202482"/>
              <a:gd name="connsiteY15" fmla="*/ 5921320 h 6231137"/>
              <a:gd name="connsiteX16" fmla="*/ 12151685 w 12202482"/>
              <a:gd name="connsiteY16" fmla="*/ 2621674 h 6231137"/>
              <a:gd name="connsiteX17" fmla="*/ 12142333 w 12202482"/>
              <a:gd name="connsiteY17" fmla="*/ 176313 h 6231137"/>
              <a:gd name="connsiteX18" fmla="*/ 11377766 w 12202482"/>
              <a:gd name="connsiteY18" fmla="*/ 107615 h 6231137"/>
              <a:gd name="connsiteX19" fmla="*/ 10347542 w 12202482"/>
              <a:gd name="connsiteY19" fmla="*/ 101059 h 6231137"/>
              <a:gd name="connsiteX20" fmla="*/ 7688107 w 12202482"/>
              <a:gd name="connsiteY20" fmla="*/ 75910 h 6231137"/>
              <a:gd name="connsiteX21" fmla="*/ 1980973 w 12202482"/>
              <a:gd name="connsiteY21" fmla="*/ 0 h 6231137"/>
              <a:gd name="connsiteX0" fmla="*/ 1980973 w 12202482"/>
              <a:gd name="connsiteY0" fmla="*/ 0 h 6231137"/>
              <a:gd name="connsiteX1" fmla="*/ 392892 w 12202482"/>
              <a:gd name="connsiteY1" fmla="*/ 10761 h 6231137"/>
              <a:gd name="connsiteX2" fmla="*/ 88229 w 12202482"/>
              <a:gd name="connsiteY2" fmla="*/ 47942 h 6231137"/>
              <a:gd name="connsiteX3" fmla="*/ 88229 w 12202482"/>
              <a:gd name="connsiteY3" fmla="*/ 909146 h 6231137"/>
              <a:gd name="connsiteX4" fmla="*/ 21578 w 12202482"/>
              <a:gd name="connsiteY4" fmla="*/ 994830 h 6231137"/>
              <a:gd name="connsiteX5" fmla="*/ 10957 w 12202482"/>
              <a:gd name="connsiteY5" fmla="*/ 4530644 h 6231137"/>
              <a:gd name="connsiteX6" fmla="*/ 70464 w 12202482"/>
              <a:gd name="connsiteY6" fmla="*/ 5941555 h 6231137"/>
              <a:gd name="connsiteX7" fmla="*/ 2678166 w 12202482"/>
              <a:gd name="connsiteY7" fmla="*/ 5929698 h 6231137"/>
              <a:gd name="connsiteX8" fmla="*/ 4331861 w 12202482"/>
              <a:gd name="connsiteY8" fmla="*/ 5908315 h 6231137"/>
              <a:gd name="connsiteX9" fmla="*/ 5303162 w 12202482"/>
              <a:gd name="connsiteY9" fmla="*/ 5924178 h 6231137"/>
              <a:gd name="connsiteX10" fmla="*/ 5786920 w 12202482"/>
              <a:gd name="connsiteY10" fmla="*/ 6231137 h 6231137"/>
              <a:gd name="connsiteX11" fmla="*/ 6059423 w 12202482"/>
              <a:gd name="connsiteY11" fmla="*/ 5908409 h 6231137"/>
              <a:gd name="connsiteX12" fmla="*/ 9186615 w 12202482"/>
              <a:gd name="connsiteY12" fmla="*/ 5911624 h 6231137"/>
              <a:gd name="connsiteX13" fmla="*/ 10095517 w 12202482"/>
              <a:gd name="connsiteY13" fmla="*/ 5914499 h 6231137"/>
              <a:gd name="connsiteX14" fmla="*/ 11015456 w 12202482"/>
              <a:gd name="connsiteY14" fmla="*/ 5922366 h 6231137"/>
              <a:gd name="connsiteX15" fmla="*/ 12173539 w 12202482"/>
              <a:gd name="connsiteY15" fmla="*/ 5921320 h 6231137"/>
              <a:gd name="connsiteX16" fmla="*/ 12151685 w 12202482"/>
              <a:gd name="connsiteY16" fmla="*/ 2621674 h 6231137"/>
              <a:gd name="connsiteX17" fmla="*/ 12142333 w 12202482"/>
              <a:gd name="connsiteY17" fmla="*/ 176313 h 6231137"/>
              <a:gd name="connsiteX18" fmla="*/ 11377766 w 12202482"/>
              <a:gd name="connsiteY18" fmla="*/ 107615 h 6231137"/>
              <a:gd name="connsiteX19" fmla="*/ 10347542 w 12202482"/>
              <a:gd name="connsiteY19" fmla="*/ 101059 h 6231137"/>
              <a:gd name="connsiteX20" fmla="*/ 7688107 w 12202482"/>
              <a:gd name="connsiteY20" fmla="*/ 75910 h 6231137"/>
              <a:gd name="connsiteX21" fmla="*/ 1980973 w 12202482"/>
              <a:gd name="connsiteY21" fmla="*/ 0 h 6231137"/>
              <a:gd name="connsiteX0" fmla="*/ 2035238 w 12256747"/>
              <a:gd name="connsiteY0" fmla="*/ 0 h 6231137"/>
              <a:gd name="connsiteX1" fmla="*/ 447157 w 12256747"/>
              <a:gd name="connsiteY1" fmla="*/ 10761 h 6231137"/>
              <a:gd name="connsiteX2" fmla="*/ 0 w 12256747"/>
              <a:gd name="connsiteY2" fmla="*/ 26521 h 6231137"/>
              <a:gd name="connsiteX3" fmla="*/ 142494 w 12256747"/>
              <a:gd name="connsiteY3" fmla="*/ 909146 h 6231137"/>
              <a:gd name="connsiteX4" fmla="*/ 75843 w 12256747"/>
              <a:gd name="connsiteY4" fmla="*/ 994830 h 6231137"/>
              <a:gd name="connsiteX5" fmla="*/ 65222 w 12256747"/>
              <a:gd name="connsiteY5" fmla="*/ 4530644 h 6231137"/>
              <a:gd name="connsiteX6" fmla="*/ 124729 w 12256747"/>
              <a:gd name="connsiteY6" fmla="*/ 5941555 h 6231137"/>
              <a:gd name="connsiteX7" fmla="*/ 2732431 w 12256747"/>
              <a:gd name="connsiteY7" fmla="*/ 5929698 h 6231137"/>
              <a:gd name="connsiteX8" fmla="*/ 4386126 w 12256747"/>
              <a:gd name="connsiteY8" fmla="*/ 5908315 h 6231137"/>
              <a:gd name="connsiteX9" fmla="*/ 5357427 w 12256747"/>
              <a:gd name="connsiteY9" fmla="*/ 5924178 h 6231137"/>
              <a:gd name="connsiteX10" fmla="*/ 5841185 w 12256747"/>
              <a:gd name="connsiteY10" fmla="*/ 6231137 h 6231137"/>
              <a:gd name="connsiteX11" fmla="*/ 6113688 w 12256747"/>
              <a:gd name="connsiteY11" fmla="*/ 5908409 h 6231137"/>
              <a:gd name="connsiteX12" fmla="*/ 9240880 w 12256747"/>
              <a:gd name="connsiteY12" fmla="*/ 5911624 h 6231137"/>
              <a:gd name="connsiteX13" fmla="*/ 10149782 w 12256747"/>
              <a:gd name="connsiteY13" fmla="*/ 5914499 h 6231137"/>
              <a:gd name="connsiteX14" fmla="*/ 11069721 w 12256747"/>
              <a:gd name="connsiteY14" fmla="*/ 5922366 h 6231137"/>
              <a:gd name="connsiteX15" fmla="*/ 12227804 w 12256747"/>
              <a:gd name="connsiteY15" fmla="*/ 5921320 h 6231137"/>
              <a:gd name="connsiteX16" fmla="*/ 12205950 w 12256747"/>
              <a:gd name="connsiteY16" fmla="*/ 2621674 h 6231137"/>
              <a:gd name="connsiteX17" fmla="*/ 12196598 w 12256747"/>
              <a:gd name="connsiteY17" fmla="*/ 176313 h 6231137"/>
              <a:gd name="connsiteX18" fmla="*/ 11432031 w 12256747"/>
              <a:gd name="connsiteY18" fmla="*/ 107615 h 6231137"/>
              <a:gd name="connsiteX19" fmla="*/ 10401807 w 12256747"/>
              <a:gd name="connsiteY19" fmla="*/ 101059 h 6231137"/>
              <a:gd name="connsiteX20" fmla="*/ 7742372 w 12256747"/>
              <a:gd name="connsiteY20" fmla="*/ 75910 h 6231137"/>
              <a:gd name="connsiteX21" fmla="*/ 2035238 w 12256747"/>
              <a:gd name="connsiteY21" fmla="*/ 0 h 6231137"/>
              <a:gd name="connsiteX0" fmla="*/ 2035238 w 12256747"/>
              <a:gd name="connsiteY0" fmla="*/ 0 h 6231137"/>
              <a:gd name="connsiteX1" fmla="*/ 447157 w 12256747"/>
              <a:gd name="connsiteY1" fmla="*/ 10761 h 6231137"/>
              <a:gd name="connsiteX2" fmla="*/ 0 w 12256747"/>
              <a:gd name="connsiteY2" fmla="*/ 26521 h 6231137"/>
              <a:gd name="connsiteX3" fmla="*/ -1 w 12256747"/>
              <a:gd name="connsiteY3" fmla="*/ 844885 h 6231137"/>
              <a:gd name="connsiteX4" fmla="*/ 75843 w 12256747"/>
              <a:gd name="connsiteY4" fmla="*/ 994830 h 6231137"/>
              <a:gd name="connsiteX5" fmla="*/ 65222 w 12256747"/>
              <a:gd name="connsiteY5" fmla="*/ 4530644 h 6231137"/>
              <a:gd name="connsiteX6" fmla="*/ 124729 w 12256747"/>
              <a:gd name="connsiteY6" fmla="*/ 5941555 h 6231137"/>
              <a:gd name="connsiteX7" fmla="*/ 2732431 w 12256747"/>
              <a:gd name="connsiteY7" fmla="*/ 5929698 h 6231137"/>
              <a:gd name="connsiteX8" fmla="*/ 4386126 w 12256747"/>
              <a:gd name="connsiteY8" fmla="*/ 5908315 h 6231137"/>
              <a:gd name="connsiteX9" fmla="*/ 5357427 w 12256747"/>
              <a:gd name="connsiteY9" fmla="*/ 5924178 h 6231137"/>
              <a:gd name="connsiteX10" fmla="*/ 5841185 w 12256747"/>
              <a:gd name="connsiteY10" fmla="*/ 6231137 h 6231137"/>
              <a:gd name="connsiteX11" fmla="*/ 6113688 w 12256747"/>
              <a:gd name="connsiteY11" fmla="*/ 5908409 h 6231137"/>
              <a:gd name="connsiteX12" fmla="*/ 9240880 w 12256747"/>
              <a:gd name="connsiteY12" fmla="*/ 5911624 h 6231137"/>
              <a:gd name="connsiteX13" fmla="*/ 10149782 w 12256747"/>
              <a:gd name="connsiteY13" fmla="*/ 5914499 h 6231137"/>
              <a:gd name="connsiteX14" fmla="*/ 11069721 w 12256747"/>
              <a:gd name="connsiteY14" fmla="*/ 5922366 h 6231137"/>
              <a:gd name="connsiteX15" fmla="*/ 12227804 w 12256747"/>
              <a:gd name="connsiteY15" fmla="*/ 5921320 h 6231137"/>
              <a:gd name="connsiteX16" fmla="*/ 12205950 w 12256747"/>
              <a:gd name="connsiteY16" fmla="*/ 2621674 h 6231137"/>
              <a:gd name="connsiteX17" fmla="*/ 12196598 w 12256747"/>
              <a:gd name="connsiteY17" fmla="*/ 176313 h 6231137"/>
              <a:gd name="connsiteX18" fmla="*/ 11432031 w 12256747"/>
              <a:gd name="connsiteY18" fmla="*/ 107615 h 6231137"/>
              <a:gd name="connsiteX19" fmla="*/ 10401807 w 12256747"/>
              <a:gd name="connsiteY19" fmla="*/ 101059 h 6231137"/>
              <a:gd name="connsiteX20" fmla="*/ 7742372 w 12256747"/>
              <a:gd name="connsiteY20" fmla="*/ 75910 h 6231137"/>
              <a:gd name="connsiteX21" fmla="*/ 2035238 w 12256747"/>
              <a:gd name="connsiteY21" fmla="*/ 0 h 6231137"/>
              <a:gd name="connsiteX0" fmla="*/ 2035238 w 12256747"/>
              <a:gd name="connsiteY0" fmla="*/ 0 h 6231137"/>
              <a:gd name="connsiteX1" fmla="*/ 447157 w 12256747"/>
              <a:gd name="connsiteY1" fmla="*/ 10761 h 6231137"/>
              <a:gd name="connsiteX2" fmla="*/ 0 w 12256747"/>
              <a:gd name="connsiteY2" fmla="*/ 26521 h 6231137"/>
              <a:gd name="connsiteX3" fmla="*/ -1 w 12256747"/>
              <a:gd name="connsiteY3" fmla="*/ 844885 h 6231137"/>
              <a:gd name="connsiteX4" fmla="*/ 4594 w 12256747"/>
              <a:gd name="connsiteY4" fmla="*/ 1176912 h 6231137"/>
              <a:gd name="connsiteX5" fmla="*/ 65222 w 12256747"/>
              <a:gd name="connsiteY5" fmla="*/ 4530644 h 6231137"/>
              <a:gd name="connsiteX6" fmla="*/ 124729 w 12256747"/>
              <a:gd name="connsiteY6" fmla="*/ 5941555 h 6231137"/>
              <a:gd name="connsiteX7" fmla="*/ 2732431 w 12256747"/>
              <a:gd name="connsiteY7" fmla="*/ 5929698 h 6231137"/>
              <a:gd name="connsiteX8" fmla="*/ 4386126 w 12256747"/>
              <a:gd name="connsiteY8" fmla="*/ 5908315 h 6231137"/>
              <a:gd name="connsiteX9" fmla="*/ 5357427 w 12256747"/>
              <a:gd name="connsiteY9" fmla="*/ 5924178 h 6231137"/>
              <a:gd name="connsiteX10" fmla="*/ 5841185 w 12256747"/>
              <a:gd name="connsiteY10" fmla="*/ 6231137 h 6231137"/>
              <a:gd name="connsiteX11" fmla="*/ 6113688 w 12256747"/>
              <a:gd name="connsiteY11" fmla="*/ 5908409 h 6231137"/>
              <a:gd name="connsiteX12" fmla="*/ 9240880 w 12256747"/>
              <a:gd name="connsiteY12" fmla="*/ 5911624 h 6231137"/>
              <a:gd name="connsiteX13" fmla="*/ 10149782 w 12256747"/>
              <a:gd name="connsiteY13" fmla="*/ 5914499 h 6231137"/>
              <a:gd name="connsiteX14" fmla="*/ 11069721 w 12256747"/>
              <a:gd name="connsiteY14" fmla="*/ 5922366 h 6231137"/>
              <a:gd name="connsiteX15" fmla="*/ 12227804 w 12256747"/>
              <a:gd name="connsiteY15" fmla="*/ 5921320 h 6231137"/>
              <a:gd name="connsiteX16" fmla="*/ 12205950 w 12256747"/>
              <a:gd name="connsiteY16" fmla="*/ 2621674 h 6231137"/>
              <a:gd name="connsiteX17" fmla="*/ 12196598 w 12256747"/>
              <a:gd name="connsiteY17" fmla="*/ 176313 h 6231137"/>
              <a:gd name="connsiteX18" fmla="*/ 11432031 w 12256747"/>
              <a:gd name="connsiteY18" fmla="*/ 107615 h 6231137"/>
              <a:gd name="connsiteX19" fmla="*/ 10401807 w 12256747"/>
              <a:gd name="connsiteY19" fmla="*/ 101059 h 6231137"/>
              <a:gd name="connsiteX20" fmla="*/ 7742372 w 12256747"/>
              <a:gd name="connsiteY20" fmla="*/ 75910 h 6231137"/>
              <a:gd name="connsiteX21" fmla="*/ 2035238 w 12256747"/>
              <a:gd name="connsiteY21" fmla="*/ 0 h 6231137"/>
              <a:gd name="connsiteX0" fmla="*/ 2054471 w 12275980"/>
              <a:gd name="connsiteY0" fmla="*/ 0 h 6231137"/>
              <a:gd name="connsiteX1" fmla="*/ 466390 w 12275980"/>
              <a:gd name="connsiteY1" fmla="*/ 10761 h 6231137"/>
              <a:gd name="connsiteX2" fmla="*/ 19233 w 12275980"/>
              <a:gd name="connsiteY2" fmla="*/ 26521 h 6231137"/>
              <a:gd name="connsiteX3" fmla="*/ 19232 w 12275980"/>
              <a:gd name="connsiteY3" fmla="*/ 844885 h 6231137"/>
              <a:gd name="connsiteX4" fmla="*/ 76 w 12275980"/>
              <a:gd name="connsiteY4" fmla="*/ 1369703 h 6231137"/>
              <a:gd name="connsiteX5" fmla="*/ 84455 w 12275980"/>
              <a:gd name="connsiteY5" fmla="*/ 4530644 h 6231137"/>
              <a:gd name="connsiteX6" fmla="*/ 143962 w 12275980"/>
              <a:gd name="connsiteY6" fmla="*/ 5941555 h 6231137"/>
              <a:gd name="connsiteX7" fmla="*/ 2751664 w 12275980"/>
              <a:gd name="connsiteY7" fmla="*/ 5929698 h 6231137"/>
              <a:gd name="connsiteX8" fmla="*/ 4405359 w 12275980"/>
              <a:gd name="connsiteY8" fmla="*/ 5908315 h 6231137"/>
              <a:gd name="connsiteX9" fmla="*/ 5376660 w 12275980"/>
              <a:gd name="connsiteY9" fmla="*/ 5924178 h 6231137"/>
              <a:gd name="connsiteX10" fmla="*/ 5860418 w 12275980"/>
              <a:gd name="connsiteY10" fmla="*/ 6231137 h 6231137"/>
              <a:gd name="connsiteX11" fmla="*/ 6132921 w 12275980"/>
              <a:gd name="connsiteY11" fmla="*/ 5908409 h 6231137"/>
              <a:gd name="connsiteX12" fmla="*/ 9260113 w 12275980"/>
              <a:gd name="connsiteY12" fmla="*/ 5911624 h 6231137"/>
              <a:gd name="connsiteX13" fmla="*/ 10169015 w 12275980"/>
              <a:gd name="connsiteY13" fmla="*/ 5914499 h 6231137"/>
              <a:gd name="connsiteX14" fmla="*/ 11088954 w 12275980"/>
              <a:gd name="connsiteY14" fmla="*/ 5922366 h 6231137"/>
              <a:gd name="connsiteX15" fmla="*/ 12247037 w 12275980"/>
              <a:gd name="connsiteY15" fmla="*/ 5921320 h 6231137"/>
              <a:gd name="connsiteX16" fmla="*/ 12225183 w 12275980"/>
              <a:gd name="connsiteY16" fmla="*/ 2621674 h 6231137"/>
              <a:gd name="connsiteX17" fmla="*/ 12215831 w 12275980"/>
              <a:gd name="connsiteY17" fmla="*/ 176313 h 6231137"/>
              <a:gd name="connsiteX18" fmla="*/ 11451264 w 12275980"/>
              <a:gd name="connsiteY18" fmla="*/ 107615 h 6231137"/>
              <a:gd name="connsiteX19" fmla="*/ 10421040 w 12275980"/>
              <a:gd name="connsiteY19" fmla="*/ 101059 h 6231137"/>
              <a:gd name="connsiteX20" fmla="*/ 7761605 w 12275980"/>
              <a:gd name="connsiteY20" fmla="*/ 75910 h 6231137"/>
              <a:gd name="connsiteX21" fmla="*/ 2054471 w 12275980"/>
              <a:gd name="connsiteY21" fmla="*/ 0 h 6231137"/>
              <a:gd name="connsiteX0" fmla="*/ 2071691 w 12293200"/>
              <a:gd name="connsiteY0" fmla="*/ 0 h 6231137"/>
              <a:gd name="connsiteX1" fmla="*/ 483610 w 12293200"/>
              <a:gd name="connsiteY1" fmla="*/ 10761 h 6231137"/>
              <a:gd name="connsiteX2" fmla="*/ 36453 w 12293200"/>
              <a:gd name="connsiteY2" fmla="*/ 26521 h 6231137"/>
              <a:gd name="connsiteX3" fmla="*/ 36452 w 12293200"/>
              <a:gd name="connsiteY3" fmla="*/ 844885 h 6231137"/>
              <a:gd name="connsiteX4" fmla="*/ 17296 w 12293200"/>
              <a:gd name="connsiteY4" fmla="*/ 1369703 h 6231137"/>
              <a:gd name="connsiteX5" fmla="*/ 6679 w 12293200"/>
              <a:gd name="connsiteY5" fmla="*/ 4594908 h 6231137"/>
              <a:gd name="connsiteX6" fmla="*/ 161182 w 12293200"/>
              <a:gd name="connsiteY6" fmla="*/ 5941555 h 6231137"/>
              <a:gd name="connsiteX7" fmla="*/ 2768884 w 12293200"/>
              <a:gd name="connsiteY7" fmla="*/ 5929698 h 6231137"/>
              <a:gd name="connsiteX8" fmla="*/ 4422579 w 12293200"/>
              <a:gd name="connsiteY8" fmla="*/ 5908315 h 6231137"/>
              <a:gd name="connsiteX9" fmla="*/ 5393880 w 12293200"/>
              <a:gd name="connsiteY9" fmla="*/ 5924178 h 6231137"/>
              <a:gd name="connsiteX10" fmla="*/ 5877638 w 12293200"/>
              <a:gd name="connsiteY10" fmla="*/ 6231137 h 6231137"/>
              <a:gd name="connsiteX11" fmla="*/ 6150141 w 12293200"/>
              <a:gd name="connsiteY11" fmla="*/ 5908409 h 6231137"/>
              <a:gd name="connsiteX12" fmla="*/ 9277333 w 12293200"/>
              <a:gd name="connsiteY12" fmla="*/ 5911624 h 6231137"/>
              <a:gd name="connsiteX13" fmla="*/ 10186235 w 12293200"/>
              <a:gd name="connsiteY13" fmla="*/ 5914499 h 6231137"/>
              <a:gd name="connsiteX14" fmla="*/ 11106174 w 12293200"/>
              <a:gd name="connsiteY14" fmla="*/ 5922366 h 6231137"/>
              <a:gd name="connsiteX15" fmla="*/ 12264257 w 12293200"/>
              <a:gd name="connsiteY15" fmla="*/ 5921320 h 6231137"/>
              <a:gd name="connsiteX16" fmla="*/ 12242403 w 12293200"/>
              <a:gd name="connsiteY16" fmla="*/ 2621674 h 6231137"/>
              <a:gd name="connsiteX17" fmla="*/ 12233051 w 12293200"/>
              <a:gd name="connsiteY17" fmla="*/ 176313 h 6231137"/>
              <a:gd name="connsiteX18" fmla="*/ 11468484 w 12293200"/>
              <a:gd name="connsiteY18" fmla="*/ 107615 h 6231137"/>
              <a:gd name="connsiteX19" fmla="*/ 10438260 w 12293200"/>
              <a:gd name="connsiteY19" fmla="*/ 101059 h 6231137"/>
              <a:gd name="connsiteX20" fmla="*/ 7778825 w 12293200"/>
              <a:gd name="connsiteY20" fmla="*/ 75910 h 6231137"/>
              <a:gd name="connsiteX21" fmla="*/ 2071691 w 12293200"/>
              <a:gd name="connsiteY21" fmla="*/ 0 h 6231137"/>
              <a:gd name="connsiteX0" fmla="*/ 2071691 w 12293200"/>
              <a:gd name="connsiteY0" fmla="*/ 0 h 6231137"/>
              <a:gd name="connsiteX1" fmla="*/ 483610 w 12293200"/>
              <a:gd name="connsiteY1" fmla="*/ 10761 h 6231137"/>
              <a:gd name="connsiteX2" fmla="*/ 36453 w 12293200"/>
              <a:gd name="connsiteY2" fmla="*/ 26521 h 6231137"/>
              <a:gd name="connsiteX3" fmla="*/ 36452 w 12293200"/>
              <a:gd name="connsiteY3" fmla="*/ 844885 h 6231137"/>
              <a:gd name="connsiteX4" fmla="*/ 17296 w 12293200"/>
              <a:gd name="connsiteY4" fmla="*/ 1369703 h 6231137"/>
              <a:gd name="connsiteX5" fmla="*/ 6679 w 12293200"/>
              <a:gd name="connsiteY5" fmla="*/ 4594908 h 6231137"/>
              <a:gd name="connsiteX6" fmla="*/ 89932 w 12293200"/>
              <a:gd name="connsiteY6" fmla="*/ 5941557 h 6231137"/>
              <a:gd name="connsiteX7" fmla="*/ 2768884 w 12293200"/>
              <a:gd name="connsiteY7" fmla="*/ 5929698 h 6231137"/>
              <a:gd name="connsiteX8" fmla="*/ 4422579 w 12293200"/>
              <a:gd name="connsiteY8" fmla="*/ 5908315 h 6231137"/>
              <a:gd name="connsiteX9" fmla="*/ 5393880 w 12293200"/>
              <a:gd name="connsiteY9" fmla="*/ 5924178 h 6231137"/>
              <a:gd name="connsiteX10" fmla="*/ 5877638 w 12293200"/>
              <a:gd name="connsiteY10" fmla="*/ 6231137 h 6231137"/>
              <a:gd name="connsiteX11" fmla="*/ 6150141 w 12293200"/>
              <a:gd name="connsiteY11" fmla="*/ 5908409 h 6231137"/>
              <a:gd name="connsiteX12" fmla="*/ 9277333 w 12293200"/>
              <a:gd name="connsiteY12" fmla="*/ 5911624 h 6231137"/>
              <a:gd name="connsiteX13" fmla="*/ 10186235 w 12293200"/>
              <a:gd name="connsiteY13" fmla="*/ 5914499 h 6231137"/>
              <a:gd name="connsiteX14" fmla="*/ 11106174 w 12293200"/>
              <a:gd name="connsiteY14" fmla="*/ 5922366 h 6231137"/>
              <a:gd name="connsiteX15" fmla="*/ 12264257 w 12293200"/>
              <a:gd name="connsiteY15" fmla="*/ 5921320 h 6231137"/>
              <a:gd name="connsiteX16" fmla="*/ 12242403 w 12293200"/>
              <a:gd name="connsiteY16" fmla="*/ 2621674 h 6231137"/>
              <a:gd name="connsiteX17" fmla="*/ 12233051 w 12293200"/>
              <a:gd name="connsiteY17" fmla="*/ 176313 h 6231137"/>
              <a:gd name="connsiteX18" fmla="*/ 11468484 w 12293200"/>
              <a:gd name="connsiteY18" fmla="*/ 107615 h 6231137"/>
              <a:gd name="connsiteX19" fmla="*/ 10438260 w 12293200"/>
              <a:gd name="connsiteY19" fmla="*/ 101059 h 6231137"/>
              <a:gd name="connsiteX20" fmla="*/ 7778825 w 12293200"/>
              <a:gd name="connsiteY20" fmla="*/ 75910 h 6231137"/>
              <a:gd name="connsiteX21" fmla="*/ 2071691 w 12293200"/>
              <a:gd name="connsiteY21" fmla="*/ 0 h 6231137"/>
              <a:gd name="connsiteX0" fmla="*/ 2071691 w 12288138"/>
              <a:gd name="connsiteY0" fmla="*/ 24998 h 6256135"/>
              <a:gd name="connsiteX1" fmla="*/ 483610 w 12288138"/>
              <a:gd name="connsiteY1" fmla="*/ 35759 h 6256135"/>
              <a:gd name="connsiteX2" fmla="*/ 36453 w 12288138"/>
              <a:gd name="connsiteY2" fmla="*/ 51519 h 6256135"/>
              <a:gd name="connsiteX3" fmla="*/ 36452 w 12288138"/>
              <a:gd name="connsiteY3" fmla="*/ 869883 h 6256135"/>
              <a:gd name="connsiteX4" fmla="*/ 17296 w 12288138"/>
              <a:gd name="connsiteY4" fmla="*/ 1394701 h 6256135"/>
              <a:gd name="connsiteX5" fmla="*/ 6679 w 12288138"/>
              <a:gd name="connsiteY5" fmla="*/ 4619906 h 6256135"/>
              <a:gd name="connsiteX6" fmla="*/ 89932 w 12288138"/>
              <a:gd name="connsiteY6" fmla="*/ 5966555 h 6256135"/>
              <a:gd name="connsiteX7" fmla="*/ 2768884 w 12288138"/>
              <a:gd name="connsiteY7" fmla="*/ 5954696 h 6256135"/>
              <a:gd name="connsiteX8" fmla="*/ 4422579 w 12288138"/>
              <a:gd name="connsiteY8" fmla="*/ 5933313 h 6256135"/>
              <a:gd name="connsiteX9" fmla="*/ 5393880 w 12288138"/>
              <a:gd name="connsiteY9" fmla="*/ 5949176 h 6256135"/>
              <a:gd name="connsiteX10" fmla="*/ 5877638 w 12288138"/>
              <a:gd name="connsiteY10" fmla="*/ 6256135 h 6256135"/>
              <a:gd name="connsiteX11" fmla="*/ 6150141 w 12288138"/>
              <a:gd name="connsiteY11" fmla="*/ 5933407 h 6256135"/>
              <a:gd name="connsiteX12" fmla="*/ 9277333 w 12288138"/>
              <a:gd name="connsiteY12" fmla="*/ 5936622 h 6256135"/>
              <a:gd name="connsiteX13" fmla="*/ 10186235 w 12288138"/>
              <a:gd name="connsiteY13" fmla="*/ 5939497 h 6256135"/>
              <a:gd name="connsiteX14" fmla="*/ 11106174 w 12288138"/>
              <a:gd name="connsiteY14" fmla="*/ 5947364 h 6256135"/>
              <a:gd name="connsiteX15" fmla="*/ 12264257 w 12288138"/>
              <a:gd name="connsiteY15" fmla="*/ 5946318 h 6256135"/>
              <a:gd name="connsiteX16" fmla="*/ 12242403 w 12288138"/>
              <a:gd name="connsiteY16" fmla="*/ 2646672 h 6256135"/>
              <a:gd name="connsiteX17" fmla="*/ 12233051 w 12288138"/>
              <a:gd name="connsiteY17" fmla="*/ 201311 h 6256135"/>
              <a:gd name="connsiteX18" fmla="*/ 11729726 w 12288138"/>
              <a:gd name="connsiteY18" fmla="*/ 132612 h 6256135"/>
              <a:gd name="connsiteX19" fmla="*/ 10438260 w 12288138"/>
              <a:gd name="connsiteY19" fmla="*/ 126057 h 6256135"/>
              <a:gd name="connsiteX20" fmla="*/ 7778825 w 12288138"/>
              <a:gd name="connsiteY20" fmla="*/ 100908 h 6256135"/>
              <a:gd name="connsiteX21" fmla="*/ 2071691 w 12288138"/>
              <a:gd name="connsiteY21" fmla="*/ 24998 h 6256135"/>
              <a:gd name="connsiteX0" fmla="*/ 2071691 w 12281699"/>
              <a:gd name="connsiteY0" fmla="*/ 0 h 6231137"/>
              <a:gd name="connsiteX1" fmla="*/ 483610 w 12281699"/>
              <a:gd name="connsiteY1" fmla="*/ 10761 h 6231137"/>
              <a:gd name="connsiteX2" fmla="*/ 36453 w 12281699"/>
              <a:gd name="connsiteY2" fmla="*/ 26521 h 6231137"/>
              <a:gd name="connsiteX3" fmla="*/ 36452 w 12281699"/>
              <a:gd name="connsiteY3" fmla="*/ 844885 h 6231137"/>
              <a:gd name="connsiteX4" fmla="*/ 17296 w 12281699"/>
              <a:gd name="connsiteY4" fmla="*/ 1369703 h 6231137"/>
              <a:gd name="connsiteX5" fmla="*/ 6679 w 12281699"/>
              <a:gd name="connsiteY5" fmla="*/ 4594908 h 6231137"/>
              <a:gd name="connsiteX6" fmla="*/ 89932 w 12281699"/>
              <a:gd name="connsiteY6" fmla="*/ 5941557 h 6231137"/>
              <a:gd name="connsiteX7" fmla="*/ 2768884 w 12281699"/>
              <a:gd name="connsiteY7" fmla="*/ 5929698 h 6231137"/>
              <a:gd name="connsiteX8" fmla="*/ 4422579 w 12281699"/>
              <a:gd name="connsiteY8" fmla="*/ 5908315 h 6231137"/>
              <a:gd name="connsiteX9" fmla="*/ 5393880 w 12281699"/>
              <a:gd name="connsiteY9" fmla="*/ 5924178 h 6231137"/>
              <a:gd name="connsiteX10" fmla="*/ 5877638 w 12281699"/>
              <a:gd name="connsiteY10" fmla="*/ 6231137 h 6231137"/>
              <a:gd name="connsiteX11" fmla="*/ 6150141 w 12281699"/>
              <a:gd name="connsiteY11" fmla="*/ 5908409 h 6231137"/>
              <a:gd name="connsiteX12" fmla="*/ 9277333 w 12281699"/>
              <a:gd name="connsiteY12" fmla="*/ 5911624 h 6231137"/>
              <a:gd name="connsiteX13" fmla="*/ 10186235 w 12281699"/>
              <a:gd name="connsiteY13" fmla="*/ 5914499 h 6231137"/>
              <a:gd name="connsiteX14" fmla="*/ 11106174 w 12281699"/>
              <a:gd name="connsiteY14" fmla="*/ 5922366 h 6231137"/>
              <a:gd name="connsiteX15" fmla="*/ 12264257 w 12281699"/>
              <a:gd name="connsiteY15" fmla="*/ 5921320 h 6231137"/>
              <a:gd name="connsiteX16" fmla="*/ 12242403 w 12281699"/>
              <a:gd name="connsiteY16" fmla="*/ 2621674 h 6231137"/>
              <a:gd name="connsiteX17" fmla="*/ 12233051 w 12281699"/>
              <a:gd name="connsiteY17" fmla="*/ 176313 h 6231137"/>
              <a:gd name="connsiteX18" fmla="*/ 11729726 w 12281699"/>
              <a:gd name="connsiteY18" fmla="*/ 107614 h 6231137"/>
              <a:gd name="connsiteX19" fmla="*/ 10438260 w 12281699"/>
              <a:gd name="connsiteY19" fmla="*/ 101059 h 6231137"/>
              <a:gd name="connsiteX20" fmla="*/ 7778825 w 12281699"/>
              <a:gd name="connsiteY20" fmla="*/ 75910 h 6231137"/>
              <a:gd name="connsiteX21" fmla="*/ 2071691 w 12281699"/>
              <a:gd name="connsiteY21" fmla="*/ 0 h 6231137"/>
              <a:gd name="connsiteX0" fmla="*/ 2071691 w 12281973"/>
              <a:gd name="connsiteY0" fmla="*/ 17107 h 6248244"/>
              <a:gd name="connsiteX1" fmla="*/ 483610 w 12281973"/>
              <a:gd name="connsiteY1" fmla="*/ 27868 h 6248244"/>
              <a:gd name="connsiteX2" fmla="*/ 36453 w 12281973"/>
              <a:gd name="connsiteY2" fmla="*/ 43628 h 6248244"/>
              <a:gd name="connsiteX3" fmla="*/ 36452 w 12281973"/>
              <a:gd name="connsiteY3" fmla="*/ 861992 h 6248244"/>
              <a:gd name="connsiteX4" fmla="*/ 17296 w 12281973"/>
              <a:gd name="connsiteY4" fmla="*/ 1386810 h 6248244"/>
              <a:gd name="connsiteX5" fmla="*/ 6679 w 12281973"/>
              <a:gd name="connsiteY5" fmla="*/ 4612015 h 6248244"/>
              <a:gd name="connsiteX6" fmla="*/ 89932 w 12281973"/>
              <a:gd name="connsiteY6" fmla="*/ 5958664 h 6248244"/>
              <a:gd name="connsiteX7" fmla="*/ 2768884 w 12281973"/>
              <a:gd name="connsiteY7" fmla="*/ 5946805 h 6248244"/>
              <a:gd name="connsiteX8" fmla="*/ 4422579 w 12281973"/>
              <a:gd name="connsiteY8" fmla="*/ 5925422 h 6248244"/>
              <a:gd name="connsiteX9" fmla="*/ 5393880 w 12281973"/>
              <a:gd name="connsiteY9" fmla="*/ 5941285 h 6248244"/>
              <a:gd name="connsiteX10" fmla="*/ 5877638 w 12281973"/>
              <a:gd name="connsiteY10" fmla="*/ 6248244 h 6248244"/>
              <a:gd name="connsiteX11" fmla="*/ 6150141 w 12281973"/>
              <a:gd name="connsiteY11" fmla="*/ 5925516 h 6248244"/>
              <a:gd name="connsiteX12" fmla="*/ 9277333 w 12281973"/>
              <a:gd name="connsiteY12" fmla="*/ 5928731 h 6248244"/>
              <a:gd name="connsiteX13" fmla="*/ 10186235 w 12281973"/>
              <a:gd name="connsiteY13" fmla="*/ 5931606 h 6248244"/>
              <a:gd name="connsiteX14" fmla="*/ 11106174 w 12281973"/>
              <a:gd name="connsiteY14" fmla="*/ 5939473 h 6248244"/>
              <a:gd name="connsiteX15" fmla="*/ 12264257 w 12281973"/>
              <a:gd name="connsiteY15" fmla="*/ 5938427 h 6248244"/>
              <a:gd name="connsiteX16" fmla="*/ 12242403 w 12281973"/>
              <a:gd name="connsiteY16" fmla="*/ 2638781 h 6248244"/>
              <a:gd name="connsiteX17" fmla="*/ 12233051 w 12281973"/>
              <a:gd name="connsiteY17" fmla="*/ 193420 h 6248244"/>
              <a:gd name="connsiteX18" fmla="*/ 11824723 w 12281973"/>
              <a:gd name="connsiteY18" fmla="*/ 146142 h 6248244"/>
              <a:gd name="connsiteX19" fmla="*/ 10438260 w 12281973"/>
              <a:gd name="connsiteY19" fmla="*/ 118166 h 6248244"/>
              <a:gd name="connsiteX20" fmla="*/ 7778825 w 12281973"/>
              <a:gd name="connsiteY20" fmla="*/ 93017 h 6248244"/>
              <a:gd name="connsiteX21" fmla="*/ 2071691 w 12281973"/>
              <a:gd name="connsiteY21" fmla="*/ 17107 h 6248244"/>
              <a:gd name="connsiteX0" fmla="*/ 2071691 w 12281973"/>
              <a:gd name="connsiteY0" fmla="*/ 19214 h 6250351"/>
              <a:gd name="connsiteX1" fmla="*/ 483610 w 12281973"/>
              <a:gd name="connsiteY1" fmla="*/ 29975 h 6250351"/>
              <a:gd name="connsiteX2" fmla="*/ 36453 w 12281973"/>
              <a:gd name="connsiteY2" fmla="*/ 45735 h 6250351"/>
              <a:gd name="connsiteX3" fmla="*/ 36452 w 12281973"/>
              <a:gd name="connsiteY3" fmla="*/ 864099 h 6250351"/>
              <a:gd name="connsiteX4" fmla="*/ 17296 w 12281973"/>
              <a:gd name="connsiteY4" fmla="*/ 1388917 h 6250351"/>
              <a:gd name="connsiteX5" fmla="*/ 6679 w 12281973"/>
              <a:gd name="connsiteY5" fmla="*/ 4614122 h 6250351"/>
              <a:gd name="connsiteX6" fmla="*/ 89932 w 12281973"/>
              <a:gd name="connsiteY6" fmla="*/ 5960771 h 6250351"/>
              <a:gd name="connsiteX7" fmla="*/ 2768884 w 12281973"/>
              <a:gd name="connsiteY7" fmla="*/ 5948912 h 6250351"/>
              <a:gd name="connsiteX8" fmla="*/ 4422579 w 12281973"/>
              <a:gd name="connsiteY8" fmla="*/ 5927529 h 6250351"/>
              <a:gd name="connsiteX9" fmla="*/ 5393880 w 12281973"/>
              <a:gd name="connsiteY9" fmla="*/ 5943392 h 6250351"/>
              <a:gd name="connsiteX10" fmla="*/ 5877638 w 12281973"/>
              <a:gd name="connsiteY10" fmla="*/ 6250351 h 6250351"/>
              <a:gd name="connsiteX11" fmla="*/ 6150141 w 12281973"/>
              <a:gd name="connsiteY11" fmla="*/ 5927623 h 6250351"/>
              <a:gd name="connsiteX12" fmla="*/ 9277333 w 12281973"/>
              <a:gd name="connsiteY12" fmla="*/ 5930838 h 6250351"/>
              <a:gd name="connsiteX13" fmla="*/ 10186235 w 12281973"/>
              <a:gd name="connsiteY13" fmla="*/ 5933713 h 6250351"/>
              <a:gd name="connsiteX14" fmla="*/ 11106174 w 12281973"/>
              <a:gd name="connsiteY14" fmla="*/ 5941580 h 6250351"/>
              <a:gd name="connsiteX15" fmla="*/ 12264257 w 12281973"/>
              <a:gd name="connsiteY15" fmla="*/ 5940534 h 6250351"/>
              <a:gd name="connsiteX16" fmla="*/ 12242403 w 12281973"/>
              <a:gd name="connsiteY16" fmla="*/ 2640888 h 6250351"/>
              <a:gd name="connsiteX17" fmla="*/ 12233051 w 12281973"/>
              <a:gd name="connsiteY17" fmla="*/ 195527 h 6250351"/>
              <a:gd name="connsiteX18" fmla="*/ 11824723 w 12281973"/>
              <a:gd name="connsiteY18" fmla="*/ 148249 h 6250351"/>
              <a:gd name="connsiteX19" fmla="*/ 10295765 w 12281973"/>
              <a:gd name="connsiteY19" fmla="*/ 141693 h 6250351"/>
              <a:gd name="connsiteX20" fmla="*/ 7778825 w 12281973"/>
              <a:gd name="connsiteY20" fmla="*/ 95124 h 6250351"/>
              <a:gd name="connsiteX21" fmla="*/ 2071691 w 12281973"/>
              <a:gd name="connsiteY21" fmla="*/ 19214 h 6250351"/>
              <a:gd name="connsiteX0" fmla="*/ 2071691 w 12322325"/>
              <a:gd name="connsiteY0" fmla="*/ 0 h 6231137"/>
              <a:gd name="connsiteX1" fmla="*/ 483610 w 12322325"/>
              <a:gd name="connsiteY1" fmla="*/ 10761 h 6231137"/>
              <a:gd name="connsiteX2" fmla="*/ 36453 w 12322325"/>
              <a:gd name="connsiteY2" fmla="*/ 26521 h 6231137"/>
              <a:gd name="connsiteX3" fmla="*/ 36452 w 12322325"/>
              <a:gd name="connsiteY3" fmla="*/ 844885 h 6231137"/>
              <a:gd name="connsiteX4" fmla="*/ 17296 w 12322325"/>
              <a:gd name="connsiteY4" fmla="*/ 1369703 h 6231137"/>
              <a:gd name="connsiteX5" fmla="*/ 6679 w 12322325"/>
              <a:gd name="connsiteY5" fmla="*/ 4594908 h 6231137"/>
              <a:gd name="connsiteX6" fmla="*/ 89932 w 12322325"/>
              <a:gd name="connsiteY6" fmla="*/ 5941557 h 6231137"/>
              <a:gd name="connsiteX7" fmla="*/ 2768884 w 12322325"/>
              <a:gd name="connsiteY7" fmla="*/ 5929698 h 6231137"/>
              <a:gd name="connsiteX8" fmla="*/ 4422579 w 12322325"/>
              <a:gd name="connsiteY8" fmla="*/ 5908315 h 6231137"/>
              <a:gd name="connsiteX9" fmla="*/ 5393880 w 12322325"/>
              <a:gd name="connsiteY9" fmla="*/ 5924178 h 6231137"/>
              <a:gd name="connsiteX10" fmla="*/ 5877638 w 12322325"/>
              <a:gd name="connsiteY10" fmla="*/ 6231137 h 6231137"/>
              <a:gd name="connsiteX11" fmla="*/ 6150141 w 12322325"/>
              <a:gd name="connsiteY11" fmla="*/ 5908409 h 6231137"/>
              <a:gd name="connsiteX12" fmla="*/ 9277333 w 12322325"/>
              <a:gd name="connsiteY12" fmla="*/ 5911624 h 6231137"/>
              <a:gd name="connsiteX13" fmla="*/ 10186235 w 12322325"/>
              <a:gd name="connsiteY13" fmla="*/ 5914499 h 6231137"/>
              <a:gd name="connsiteX14" fmla="*/ 11106174 w 12322325"/>
              <a:gd name="connsiteY14" fmla="*/ 5922366 h 6231137"/>
              <a:gd name="connsiteX15" fmla="*/ 12264257 w 12322325"/>
              <a:gd name="connsiteY15" fmla="*/ 5921320 h 6231137"/>
              <a:gd name="connsiteX16" fmla="*/ 12242403 w 12322325"/>
              <a:gd name="connsiteY16" fmla="*/ 2621674 h 6231137"/>
              <a:gd name="connsiteX17" fmla="*/ 12233051 w 12322325"/>
              <a:gd name="connsiteY17" fmla="*/ 176313 h 6231137"/>
              <a:gd name="connsiteX18" fmla="*/ 11824723 w 12322325"/>
              <a:gd name="connsiteY18" fmla="*/ 129035 h 6231137"/>
              <a:gd name="connsiteX19" fmla="*/ 10295765 w 12322325"/>
              <a:gd name="connsiteY19" fmla="*/ 122479 h 6231137"/>
              <a:gd name="connsiteX20" fmla="*/ 7778825 w 12322325"/>
              <a:gd name="connsiteY20" fmla="*/ 75910 h 6231137"/>
              <a:gd name="connsiteX21" fmla="*/ 2071691 w 12322325"/>
              <a:gd name="connsiteY21" fmla="*/ 0 h 6231137"/>
              <a:gd name="connsiteX0" fmla="*/ 2071691 w 12275492"/>
              <a:gd name="connsiteY0" fmla="*/ 0 h 6231137"/>
              <a:gd name="connsiteX1" fmla="*/ 483610 w 12275492"/>
              <a:gd name="connsiteY1" fmla="*/ 10761 h 6231137"/>
              <a:gd name="connsiteX2" fmla="*/ 36453 w 12275492"/>
              <a:gd name="connsiteY2" fmla="*/ 26521 h 6231137"/>
              <a:gd name="connsiteX3" fmla="*/ 36452 w 12275492"/>
              <a:gd name="connsiteY3" fmla="*/ 844885 h 6231137"/>
              <a:gd name="connsiteX4" fmla="*/ 17296 w 12275492"/>
              <a:gd name="connsiteY4" fmla="*/ 1369703 h 6231137"/>
              <a:gd name="connsiteX5" fmla="*/ 6679 w 12275492"/>
              <a:gd name="connsiteY5" fmla="*/ 4594908 h 6231137"/>
              <a:gd name="connsiteX6" fmla="*/ 89932 w 12275492"/>
              <a:gd name="connsiteY6" fmla="*/ 5941557 h 6231137"/>
              <a:gd name="connsiteX7" fmla="*/ 2768884 w 12275492"/>
              <a:gd name="connsiteY7" fmla="*/ 5929698 h 6231137"/>
              <a:gd name="connsiteX8" fmla="*/ 4422579 w 12275492"/>
              <a:gd name="connsiteY8" fmla="*/ 5908315 h 6231137"/>
              <a:gd name="connsiteX9" fmla="*/ 5393880 w 12275492"/>
              <a:gd name="connsiteY9" fmla="*/ 5924178 h 6231137"/>
              <a:gd name="connsiteX10" fmla="*/ 5877638 w 12275492"/>
              <a:gd name="connsiteY10" fmla="*/ 6231137 h 6231137"/>
              <a:gd name="connsiteX11" fmla="*/ 6150141 w 12275492"/>
              <a:gd name="connsiteY11" fmla="*/ 5908409 h 6231137"/>
              <a:gd name="connsiteX12" fmla="*/ 9277333 w 12275492"/>
              <a:gd name="connsiteY12" fmla="*/ 5911624 h 6231137"/>
              <a:gd name="connsiteX13" fmla="*/ 10186235 w 12275492"/>
              <a:gd name="connsiteY13" fmla="*/ 5914499 h 6231137"/>
              <a:gd name="connsiteX14" fmla="*/ 11106174 w 12275492"/>
              <a:gd name="connsiteY14" fmla="*/ 5922366 h 6231137"/>
              <a:gd name="connsiteX15" fmla="*/ 12264257 w 12275492"/>
              <a:gd name="connsiteY15" fmla="*/ 5921320 h 6231137"/>
              <a:gd name="connsiteX16" fmla="*/ 12242403 w 12275492"/>
              <a:gd name="connsiteY16" fmla="*/ 2621674 h 6231137"/>
              <a:gd name="connsiteX17" fmla="*/ 12233051 w 12275492"/>
              <a:gd name="connsiteY17" fmla="*/ 176313 h 6231137"/>
              <a:gd name="connsiteX18" fmla="*/ 11824723 w 12275492"/>
              <a:gd name="connsiteY18" fmla="*/ 129035 h 6231137"/>
              <a:gd name="connsiteX19" fmla="*/ 10295765 w 12275492"/>
              <a:gd name="connsiteY19" fmla="*/ 122479 h 6231137"/>
              <a:gd name="connsiteX20" fmla="*/ 7778825 w 12275492"/>
              <a:gd name="connsiteY20" fmla="*/ 75910 h 6231137"/>
              <a:gd name="connsiteX21" fmla="*/ 2071691 w 12275492"/>
              <a:gd name="connsiteY21" fmla="*/ 0 h 6231137"/>
              <a:gd name="connsiteX0" fmla="*/ 2071691 w 12313887"/>
              <a:gd name="connsiteY0" fmla="*/ 20004 h 6251141"/>
              <a:gd name="connsiteX1" fmla="*/ 483610 w 12313887"/>
              <a:gd name="connsiteY1" fmla="*/ 30765 h 6251141"/>
              <a:gd name="connsiteX2" fmla="*/ 36453 w 12313887"/>
              <a:gd name="connsiteY2" fmla="*/ 46525 h 6251141"/>
              <a:gd name="connsiteX3" fmla="*/ 36452 w 12313887"/>
              <a:gd name="connsiteY3" fmla="*/ 864889 h 6251141"/>
              <a:gd name="connsiteX4" fmla="*/ 17296 w 12313887"/>
              <a:gd name="connsiteY4" fmla="*/ 1389707 h 6251141"/>
              <a:gd name="connsiteX5" fmla="*/ 6679 w 12313887"/>
              <a:gd name="connsiteY5" fmla="*/ 4614912 h 6251141"/>
              <a:gd name="connsiteX6" fmla="*/ 89932 w 12313887"/>
              <a:gd name="connsiteY6" fmla="*/ 5961561 h 6251141"/>
              <a:gd name="connsiteX7" fmla="*/ 2768884 w 12313887"/>
              <a:gd name="connsiteY7" fmla="*/ 5949702 h 6251141"/>
              <a:gd name="connsiteX8" fmla="*/ 4422579 w 12313887"/>
              <a:gd name="connsiteY8" fmla="*/ 5928319 h 6251141"/>
              <a:gd name="connsiteX9" fmla="*/ 5393880 w 12313887"/>
              <a:gd name="connsiteY9" fmla="*/ 5944182 h 6251141"/>
              <a:gd name="connsiteX10" fmla="*/ 5877638 w 12313887"/>
              <a:gd name="connsiteY10" fmla="*/ 6251141 h 6251141"/>
              <a:gd name="connsiteX11" fmla="*/ 6150141 w 12313887"/>
              <a:gd name="connsiteY11" fmla="*/ 5928413 h 6251141"/>
              <a:gd name="connsiteX12" fmla="*/ 9277333 w 12313887"/>
              <a:gd name="connsiteY12" fmla="*/ 5931628 h 6251141"/>
              <a:gd name="connsiteX13" fmla="*/ 10186235 w 12313887"/>
              <a:gd name="connsiteY13" fmla="*/ 5934503 h 6251141"/>
              <a:gd name="connsiteX14" fmla="*/ 11106174 w 12313887"/>
              <a:gd name="connsiteY14" fmla="*/ 5942370 h 6251141"/>
              <a:gd name="connsiteX15" fmla="*/ 12264257 w 12313887"/>
              <a:gd name="connsiteY15" fmla="*/ 5941324 h 6251141"/>
              <a:gd name="connsiteX16" fmla="*/ 12289901 w 12313887"/>
              <a:gd name="connsiteY16" fmla="*/ 2652389 h 6251141"/>
              <a:gd name="connsiteX17" fmla="*/ 12233051 w 12313887"/>
              <a:gd name="connsiteY17" fmla="*/ 196317 h 6251141"/>
              <a:gd name="connsiteX18" fmla="*/ 11824723 w 12313887"/>
              <a:gd name="connsiteY18" fmla="*/ 149039 h 6251141"/>
              <a:gd name="connsiteX19" fmla="*/ 10295765 w 12313887"/>
              <a:gd name="connsiteY19" fmla="*/ 142483 h 6251141"/>
              <a:gd name="connsiteX20" fmla="*/ 7778825 w 12313887"/>
              <a:gd name="connsiteY20" fmla="*/ 95914 h 6251141"/>
              <a:gd name="connsiteX21" fmla="*/ 2071691 w 12313887"/>
              <a:gd name="connsiteY21" fmla="*/ 20004 h 6251141"/>
              <a:gd name="connsiteX0" fmla="*/ 2071691 w 12332516"/>
              <a:gd name="connsiteY0" fmla="*/ 20004 h 6251141"/>
              <a:gd name="connsiteX1" fmla="*/ 483610 w 12332516"/>
              <a:gd name="connsiteY1" fmla="*/ 30765 h 6251141"/>
              <a:gd name="connsiteX2" fmla="*/ 36453 w 12332516"/>
              <a:gd name="connsiteY2" fmla="*/ 46525 h 6251141"/>
              <a:gd name="connsiteX3" fmla="*/ 36452 w 12332516"/>
              <a:gd name="connsiteY3" fmla="*/ 864889 h 6251141"/>
              <a:gd name="connsiteX4" fmla="*/ 17296 w 12332516"/>
              <a:gd name="connsiteY4" fmla="*/ 1389707 h 6251141"/>
              <a:gd name="connsiteX5" fmla="*/ 6679 w 12332516"/>
              <a:gd name="connsiteY5" fmla="*/ 4614912 h 6251141"/>
              <a:gd name="connsiteX6" fmla="*/ 89932 w 12332516"/>
              <a:gd name="connsiteY6" fmla="*/ 5961561 h 6251141"/>
              <a:gd name="connsiteX7" fmla="*/ 2768884 w 12332516"/>
              <a:gd name="connsiteY7" fmla="*/ 5949702 h 6251141"/>
              <a:gd name="connsiteX8" fmla="*/ 4422579 w 12332516"/>
              <a:gd name="connsiteY8" fmla="*/ 5928319 h 6251141"/>
              <a:gd name="connsiteX9" fmla="*/ 5393880 w 12332516"/>
              <a:gd name="connsiteY9" fmla="*/ 5944182 h 6251141"/>
              <a:gd name="connsiteX10" fmla="*/ 5877638 w 12332516"/>
              <a:gd name="connsiteY10" fmla="*/ 6251141 h 6251141"/>
              <a:gd name="connsiteX11" fmla="*/ 6150141 w 12332516"/>
              <a:gd name="connsiteY11" fmla="*/ 5928413 h 6251141"/>
              <a:gd name="connsiteX12" fmla="*/ 9277333 w 12332516"/>
              <a:gd name="connsiteY12" fmla="*/ 5931628 h 6251141"/>
              <a:gd name="connsiteX13" fmla="*/ 10186235 w 12332516"/>
              <a:gd name="connsiteY13" fmla="*/ 5934503 h 6251141"/>
              <a:gd name="connsiteX14" fmla="*/ 11106174 w 12332516"/>
              <a:gd name="connsiteY14" fmla="*/ 5942370 h 6251141"/>
              <a:gd name="connsiteX15" fmla="*/ 12264257 w 12332516"/>
              <a:gd name="connsiteY15" fmla="*/ 5941324 h 6251141"/>
              <a:gd name="connsiteX16" fmla="*/ 12289901 w 12332516"/>
              <a:gd name="connsiteY16" fmla="*/ 2652389 h 6251141"/>
              <a:gd name="connsiteX17" fmla="*/ 12280552 w 12332516"/>
              <a:gd name="connsiteY17" fmla="*/ 196317 h 6251141"/>
              <a:gd name="connsiteX18" fmla="*/ 11824723 w 12332516"/>
              <a:gd name="connsiteY18" fmla="*/ 149039 h 6251141"/>
              <a:gd name="connsiteX19" fmla="*/ 10295765 w 12332516"/>
              <a:gd name="connsiteY19" fmla="*/ 142483 h 6251141"/>
              <a:gd name="connsiteX20" fmla="*/ 7778825 w 12332516"/>
              <a:gd name="connsiteY20" fmla="*/ 95914 h 6251141"/>
              <a:gd name="connsiteX21" fmla="*/ 2071691 w 12332516"/>
              <a:gd name="connsiteY21" fmla="*/ 20004 h 6251141"/>
              <a:gd name="connsiteX0" fmla="*/ 2071691 w 12322347"/>
              <a:gd name="connsiteY0" fmla="*/ 0 h 6231137"/>
              <a:gd name="connsiteX1" fmla="*/ 483610 w 12322347"/>
              <a:gd name="connsiteY1" fmla="*/ 10761 h 6231137"/>
              <a:gd name="connsiteX2" fmla="*/ 36453 w 12322347"/>
              <a:gd name="connsiteY2" fmla="*/ 26521 h 6231137"/>
              <a:gd name="connsiteX3" fmla="*/ 36452 w 12322347"/>
              <a:gd name="connsiteY3" fmla="*/ 844885 h 6231137"/>
              <a:gd name="connsiteX4" fmla="*/ 17296 w 12322347"/>
              <a:gd name="connsiteY4" fmla="*/ 1369703 h 6231137"/>
              <a:gd name="connsiteX5" fmla="*/ 6679 w 12322347"/>
              <a:gd name="connsiteY5" fmla="*/ 4594908 h 6231137"/>
              <a:gd name="connsiteX6" fmla="*/ 89932 w 12322347"/>
              <a:gd name="connsiteY6" fmla="*/ 5941557 h 6231137"/>
              <a:gd name="connsiteX7" fmla="*/ 2768884 w 12322347"/>
              <a:gd name="connsiteY7" fmla="*/ 5929698 h 6231137"/>
              <a:gd name="connsiteX8" fmla="*/ 4422579 w 12322347"/>
              <a:gd name="connsiteY8" fmla="*/ 5908315 h 6231137"/>
              <a:gd name="connsiteX9" fmla="*/ 5393880 w 12322347"/>
              <a:gd name="connsiteY9" fmla="*/ 5924178 h 6231137"/>
              <a:gd name="connsiteX10" fmla="*/ 5877638 w 12322347"/>
              <a:gd name="connsiteY10" fmla="*/ 6231137 h 6231137"/>
              <a:gd name="connsiteX11" fmla="*/ 6150141 w 12322347"/>
              <a:gd name="connsiteY11" fmla="*/ 5908409 h 6231137"/>
              <a:gd name="connsiteX12" fmla="*/ 9277333 w 12322347"/>
              <a:gd name="connsiteY12" fmla="*/ 5911624 h 6231137"/>
              <a:gd name="connsiteX13" fmla="*/ 10186235 w 12322347"/>
              <a:gd name="connsiteY13" fmla="*/ 5914499 h 6231137"/>
              <a:gd name="connsiteX14" fmla="*/ 11106174 w 12322347"/>
              <a:gd name="connsiteY14" fmla="*/ 5922366 h 6231137"/>
              <a:gd name="connsiteX15" fmla="*/ 12264257 w 12322347"/>
              <a:gd name="connsiteY15" fmla="*/ 5921320 h 6231137"/>
              <a:gd name="connsiteX16" fmla="*/ 12289901 w 12322347"/>
              <a:gd name="connsiteY16" fmla="*/ 2632385 h 6231137"/>
              <a:gd name="connsiteX17" fmla="*/ 12280552 w 12322347"/>
              <a:gd name="connsiteY17" fmla="*/ 176313 h 6231137"/>
              <a:gd name="connsiteX18" fmla="*/ 11824723 w 12322347"/>
              <a:gd name="connsiteY18" fmla="*/ 129035 h 6231137"/>
              <a:gd name="connsiteX19" fmla="*/ 10295765 w 12322347"/>
              <a:gd name="connsiteY19" fmla="*/ 122479 h 6231137"/>
              <a:gd name="connsiteX20" fmla="*/ 7778825 w 12322347"/>
              <a:gd name="connsiteY20" fmla="*/ 75910 h 6231137"/>
              <a:gd name="connsiteX21" fmla="*/ 2071691 w 12322347"/>
              <a:gd name="connsiteY21" fmla="*/ 0 h 6231137"/>
              <a:gd name="connsiteX0" fmla="*/ 2071691 w 12322347"/>
              <a:gd name="connsiteY0" fmla="*/ 0 h 6231137"/>
              <a:gd name="connsiteX1" fmla="*/ 483610 w 12322347"/>
              <a:gd name="connsiteY1" fmla="*/ 10761 h 6231137"/>
              <a:gd name="connsiteX2" fmla="*/ 36453 w 12322347"/>
              <a:gd name="connsiteY2" fmla="*/ 68771 h 6231137"/>
              <a:gd name="connsiteX3" fmla="*/ 36452 w 12322347"/>
              <a:gd name="connsiteY3" fmla="*/ 844885 h 6231137"/>
              <a:gd name="connsiteX4" fmla="*/ 17296 w 12322347"/>
              <a:gd name="connsiteY4" fmla="*/ 1369703 h 6231137"/>
              <a:gd name="connsiteX5" fmla="*/ 6679 w 12322347"/>
              <a:gd name="connsiteY5" fmla="*/ 4594908 h 6231137"/>
              <a:gd name="connsiteX6" fmla="*/ 89932 w 12322347"/>
              <a:gd name="connsiteY6" fmla="*/ 5941557 h 6231137"/>
              <a:gd name="connsiteX7" fmla="*/ 2768884 w 12322347"/>
              <a:gd name="connsiteY7" fmla="*/ 5929698 h 6231137"/>
              <a:gd name="connsiteX8" fmla="*/ 4422579 w 12322347"/>
              <a:gd name="connsiteY8" fmla="*/ 5908315 h 6231137"/>
              <a:gd name="connsiteX9" fmla="*/ 5393880 w 12322347"/>
              <a:gd name="connsiteY9" fmla="*/ 5924178 h 6231137"/>
              <a:gd name="connsiteX10" fmla="*/ 5877638 w 12322347"/>
              <a:gd name="connsiteY10" fmla="*/ 6231137 h 6231137"/>
              <a:gd name="connsiteX11" fmla="*/ 6150141 w 12322347"/>
              <a:gd name="connsiteY11" fmla="*/ 5908409 h 6231137"/>
              <a:gd name="connsiteX12" fmla="*/ 9277333 w 12322347"/>
              <a:gd name="connsiteY12" fmla="*/ 5911624 h 6231137"/>
              <a:gd name="connsiteX13" fmla="*/ 10186235 w 12322347"/>
              <a:gd name="connsiteY13" fmla="*/ 5914499 h 6231137"/>
              <a:gd name="connsiteX14" fmla="*/ 11106174 w 12322347"/>
              <a:gd name="connsiteY14" fmla="*/ 5922366 h 6231137"/>
              <a:gd name="connsiteX15" fmla="*/ 12264257 w 12322347"/>
              <a:gd name="connsiteY15" fmla="*/ 5921320 h 6231137"/>
              <a:gd name="connsiteX16" fmla="*/ 12289901 w 12322347"/>
              <a:gd name="connsiteY16" fmla="*/ 2632385 h 6231137"/>
              <a:gd name="connsiteX17" fmla="*/ 12280552 w 12322347"/>
              <a:gd name="connsiteY17" fmla="*/ 176313 h 6231137"/>
              <a:gd name="connsiteX18" fmla="*/ 11824723 w 12322347"/>
              <a:gd name="connsiteY18" fmla="*/ 129035 h 6231137"/>
              <a:gd name="connsiteX19" fmla="*/ 10295765 w 12322347"/>
              <a:gd name="connsiteY19" fmla="*/ 122479 h 6231137"/>
              <a:gd name="connsiteX20" fmla="*/ 7778825 w 12322347"/>
              <a:gd name="connsiteY20" fmla="*/ 75910 h 6231137"/>
              <a:gd name="connsiteX21" fmla="*/ 2071691 w 12322347"/>
              <a:gd name="connsiteY21" fmla="*/ 0 h 6231137"/>
              <a:gd name="connsiteX0" fmla="*/ 2071691 w 12322347"/>
              <a:gd name="connsiteY0" fmla="*/ 0 h 6231137"/>
              <a:gd name="connsiteX1" fmla="*/ 578608 w 12322347"/>
              <a:gd name="connsiteY1" fmla="*/ 42448 h 6231137"/>
              <a:gd name="connsiteX2" fmla="*/ 36453 w 12322347"/>
              <a:gd name="connsiteY2" fmla="*/ 68771 h 6231137"/>
              <a:gd name="connsiteX3" fmla="*/ 36452 w 12322347"/>
              <a:gd name="connsiteY3" fmla="*/ 844885 h 6231137"/>
              <a:gd name="connsiteX4" fmla="*/ 17296 w 12322347"/>
              <a:gd name="connsiteY4" fmla="*/ 1369703 h 6231137"/>
              <a:gd name="connsiteX5" fmla="*/ 6679 w 12322347"/>
              <a:gd name="connsiteY5" fmla="*/ 4594908 h 6231137"/>
              <a:gd name="connsiteX6" fmla="*/ 89932 w 12322347"/>
              <a:gd name="connsiteY6" fmla="*/ 5941557 h 6231137"/>
              <a:gd name="connsiteX7" fmla="*/ 2768884 w 12322347"/>
              <a:gd name="connsiteY7" fmla="*/ 5929698 h 6231137"/>
              <a:gd name="connsiteX8" fmla="*/ 4422579 w 12322347"/>
              <a:gd name="connsiteY8" fmla="*/ 5908315 h 6231137"/>
              <a:gd name="connsiteX9" fmla="*/ 5393880 w 12322347"/>
              <a:gd name="connsiteY9" fmla="*/ 5924178 h 6231137"/>
              <a:gd name="connsiteX10" fmla="*/ 5877638 w 12322347"/>
              <a:gd name="connsiteY10" fmla="*/ 6231137 h 6231137"/>
              <a:gd name="connsiteX11" fmla="*/ 6150141 w 12322347"/>
              <a:gd name="connsiteY11" fmla="*/ 5908409 h 6231137"/>
              <a:gd name="connsiteX12" fmla="*/ 9277333 w 12322347"/>
              <a:gd name="connsiteY12" fmla="*/ 5911624 h 6231137"/>
              <a:gd name="connsiteX13" fmla="*/ 10186235 w 12322347"/>
              <a:gd name="connsiteY13" fmla="*/ 5914499 h 6231137"/>
              <a:gd name="connsiteX14" fmla="*/ 11106174 w 12322347"/>
              <a:gd name="connsiteY14" fmla="*/ 5922366 h 6231137"/>
              <a:gd name="connsiteX15" fmla="*/ 12264257 w 12322347"/>
              <a:gd name="connsiteY15" fmla="*/ 5921320 h 6231137"/>
              <a:gd name="connsiteX16" fmla="*/ 12289901 w 12322347"/>
              <a:gd name="connsiteY16" fmla="*/ 2632385 h 6231137"/>
              <a:gd name="connsiteX17" fmla="*/ 12280552 w 12322347"/>
              <a:gd name="connsiteY17" fmla="*/ 176313 h 6231137"/>
              <a:gd name="connsiteX18" fmla="*/ 11824723 w 12322347"/>
              <a:gd name="connsiteY18" fmla="*/ 129035 h 6231137"/>
              <a:gd name="connsiteX19" fmla="*/ 10295765 w 12322347"/>
              <a:gd name="connsiteY19" fmla="*/ 122479 h 6231137"/>
              <a:gd name="connsiteX20" fmla="*/ 7778825 w 12322347"/>
              <a:gd name="connsiteY20" fmla="*/ 75910 h 6231137"/>
              <a:gd name="connsiteX21" fmla="*/ 2071691 w 12322347"/>
              <a:gd name="connsiteY21" fmla="*/ 0 h 6231137"/>
              <a:gd name="connsiteX0" fmla="*/ 2261685 w 12322347"/>
              <a:gd name="connsiteY0" fmla="*/ 10365 h 6188689"/>
              <a:gd name="connsiteX1" fmla="*/ 578608 w 12322347"/>
              <a:gd name="connsiteY1" fmla="*/ 0 h 6188689"/>
              <a:gd name="connsiteX2" fmla="*/ 36453 w 12322347"/>
              <a:gd name="connsiteY2" fmla="*/ 26323 h 6188689"/>
              <a:gd name="connsiteX3" fmla="*/ 36452 w 12322347"/>
              <a:gd name="connsiteY3" fmla="*/ 802437 h 6188689"/>
              <a:gd name="connsiteX4" fmla="*/ 17296 w 12322347"/>
              <a:gd name="connsiteY4" fmla="*/ 1327255 h 6188689"/>
              <a:gd name="connsiteX5" fmla="*/ 6679 w 12322347"/>
              <a:gd name="connsiteY5" fmla="*/ 4552460 h 6188689"/>
              <a:gd name="connsiteX6" fmla="*/ 89932 w 12322347"/>
              <a:gd name="connsiteY6" fmla="*/ 5899109 h 6188689"/>
              <a:gd name="connsiteX7" fmla="*/ 2768884 w 12322347"/>
              <a:gd name="connsiteY7" fmla="*/ 5887250 h 6188689"/>
              <a:gd name="connsiteX8" fmla="*/ 4422579 w 12322347"/>
              <a:gd name="connsiteY8" fmla="*/ 5865867 h 6188689"/>
              <a:gd name="connsiteX9" fmla="*/ 5393880 w 12322347"/>
              <a:gd name="connsiteY9" fmla="*/ 5881730 h 6188689"/>
              <a:gd name="connsiteX10" fmla="*/ 5877638 w 12322347"/>
              <a:gd name="connsiteY10" fmla="*/ 6188689 h 6188689"/>
              <a:gd name="connsiteX11" fmla="*/ 6150141 w 12322347"/>
              <a:gd name="connsiteY11" fmla="*/ 5865961 h 6188689"/>
              <a:gd name="connsiteX12" fmla="*/ 9277333 w 12322347"/>
              <a:gd name="connsiteY12" fmla="*/ 5869176 h 6188689"/>
              <a:gd name="connsiteX13" fmla="*/ 10186235 w 12322347"/>
              <a:gd name="connsiteY13" fmla="*/ 5872051 h 6188689"/>
              <a:gd name="connsiteX14" fmla="*/ 11106174 w 12322347"/>
              <a:gd name="connsiteY14" fmla="*/ 5879918 h 6188689"/>
              <a:gd name="connsiteX15" fmla="*/ 12264257 w 12322347"/>
              <a:gd name="connsiteY15" fmla="*/ 5878872 h 6188689"/>
              <a:gd name="connsiteX16" fmla="*/ 12289901 w 12322347"/>
              <a:gd name="connsiteY16" fmla="*/ 2589937 h 6188689"/>
              <a:gd name="connsiteX17" fmla="*/ 12280552 w 12322347"/>
              <a:gd name="connsiteY17" fmla="*/ 133865 h 6188689"/>
              <a:gd name="connsiteX18" fmla="*/ 11824723 w 12322347"/>
              <a:gd name="connsiteY18" fmla="*/ 86587 h 6188689"/>
              <a:gd name="connsiteX19" fmla="*/ 10295765 w 12322347"/>
              <a:gd name="connsiteY19" fmla="*/ 80031 h 6188689"/>
              <a:gd name="connsiteX20" fmla="*/ 7778825 w 12322347"/>
              <a:gd name="connsiteY20" fmla="*/ 33462 h 6188689"/>
              <a:gd name="connsiteX21" fmla="*/ 2261685 w 12322347"/>
              <a:gd name="connsiteY21" fmla="*/ 10365 h 6188689"/>
              <a:gd name="connsiteX0" fmla="*/ 2261685 w 12322347"/>
              <a:gd name="connsiteY0" fmla="*/ 0 h 6178324"/>
              <a:gd name="connsiteX1" fmla="*/ 816102 w 12322347"/>
              <a:gd name="connsiteY1" fmla="*/ 10760 h 6178324"/>
              <a:gd name="connsiteX2" fmla="*/ 36453 w 12322347"/>
              <a:gd name="connsiteY2" fmla="*/ 15958 h 6178324"/>
              <a:gd name="connsiteX3" fmla="*/ 36452 w 12322347"/>
              <a:gd name="connsiteY3" fmla="*/ 792072 h 6178324"/>
              <a:gd name="connsiteX4" fmla="*/ 17296 w 12322347"/>
              <a:gd name="connsiteY4" fmla="*/ 1316890 h 6178324"/>
              <a:gd name="connsiteX5" fmla="*/ 6679 w 12322347"/>
              <a:gd name="connsiteY5" fmla="*/ 4542095 h 6178324"/>
              <a:gd name="connsiteX6" fmla="*/ 89932 w 12322347"/>
              <a:gd name="connsiteY6" fmla="*/ 5888744 h 6178324"/>
              <a:gd name="connsiteX7" fmla="*/ 2768884 w 12322347"/>
              <a:gd name="connsiteY7" fmla="*/ 5876885 h 6178324"/>
              <a:gd name="connsiteX8" fmla="*/ 4422579 w 12322347"/>
              <a:gd name="connsiteY8" fmla="*/ 5855502 h 6178324"/>
              <a:gd name="connsiteX9" fmla="*/ 5393880 w 12322347"/>
              <a:gd name="connsiteY9" fmla="*/ 5871365 h 6178324"/>
              <a:gd name="connsiteX10" fmla="*/ 5877638 w 12322347"/>
              <a:gd name="connsiteY10" fmla="*/ 6178324 h 6178324"/>
              <a:gd name="connsiteX11" fmla="*/ 6150141 w 12322347"/>
              <a:gd name="connsiteY11" fmla="*/ 5855596 h 6178324"/>
              <a:gd name="connsiteX12" fmla="*/ 9277333 w 12322347"/>
              <a:gd name="connsiteY12" fmla="*/ 5858811 h 6178324"/>
              <a:gd name="connsiteX13" fmla="*/ 10186235 w 12322347"/>
              <a:gd name="connsiteY13" fmla="*/ 5861686 h 6178324"/>
              <a:gd name="connsiteX14" fmla="*/ 11106174 w 12322347"/>
              <a:gd name="connsiteY14" fmla="*/ 5869553 h 6178324"/>
              <a:gd name="connsiteX15" fmla="*/ 12264257 w 12322347"/>
              <a:gd name="connsiteY15" fmla="*/ 5868507 h 6178324"/>
              <a:gd name="connsiteX16" fmla="*/ 12289901 w 12322347"/>
              <a:gd name="connsiteY16" fmla="*/ 2579572 h 6178324"/>
              <a:gd name="connsiteX17" fmla="*/ 12280552 w 12322347"/>
              <a:gd name="connsiteY17" fmla="*/ 123500 h 6178324"/>
              <a:gd name="connsiteX18" fmla="*/ 11824723 w 12322347"/>
              <a:gd name="connsiteY18" fmla="*/ 76222 h 6178324"/>
              <a:gd name="connsiteX19" fmla="*/ 10295765 w 12322347"/>
              <a:gd name="connsiteY19" fmla="*/ 69666 h 6178324"/>
              <a:gd name="connsiteX20" fmla="*/ 7778825 w 12322347"/>
              <a:gd name="connsiteY20" fmla="*/ 23097 h 6178324"/>
              <a:gd name="connsiteX21" fmla="*/ 2261685 w 12322347"/>
              <a:gd name="connsiteY21" fmla="*/ 0 h 617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322347" h="6178324">
                <a:moveTo>
                  <a:pt x="2261685" y="0"/>
                </a:moveTo>
                <a:lnTo>
                  <a:pt x="816102" y="10760"/>
                </a:lnTo>
                <a:lnTo>
                  <a:pt x="36453" y="15958"/>
                </a:lnTo>
                <a:cubicBezTo>
                  <a:pt x="36453" y="288746"/>
                  <a:pt x="36452" y="519284"/>
                  <a:pt x="36452" y="792072"/>
                </a:cubicBezTo>
                <a:cubicBezTo>
                  <a:pt x="37984" y="902748"/>
                  <a:pt x="15764" y="1206214"/>
                  <a:pt x="17296" y="1316890"/>
                </a:cubicBezTo>
                <a:cubicBezTo>
                  <a:pt x="32125" y="1752674"/>
                  <a:pt x="-17301" y="3705146"/>
                  <a:pt x="6679" y="4542095"/>
                </a:cubicBezTo>
                <a:cubicBezTo>
                  <a:pt x="46570" y="5225386"/>
                  <a:pt x="-51265" y="5916324"/>
                  <a:pt x="89932" y="5888744"/>
                </a:cubicBezTo>
                <a:cubicBezTo>
                  <a:pt x="879263" y="5903089"/>
                  <a:pt x="1955065" y="5877266"/>
                  <a:pt x="2768884" y="5876885"/>
                </a:cubicBezTo>
                <a:lnTo>
                  <a:pt x="4422579" y="5855502"/>
                </a:lnTo>
                <a:lnTo>
                  <a:pt x="5393880" y="5871365"/>
                </a:lnTo>
                <a:cubicBezTo>
                  <a:pt x="5664089" y="6007274"/>
                  <a:pt x="5704024" y="6065354"/>
                  <a:pt x="5877638" y="6178324"/>
                </a:cubicBezTo>
                <a:cubicBezTo>
                  <a:pt x="5954187" y="6102215"/>
                  <a:pt x="6049125" y="5996227"/>
                  <a:pt x="6150141" y="5855596"/>
                </a:cubicBezTo>
                <a:cubicBezTo>
                  <a:pt x="6237130" y="5852856"/>
                  <a:pt x="8916121" y="5865726"/>
                  <a:pt x="9277333" y="5858811"/>
                </a:cubicBezTo>
                <a:lnTo>
                  <a:pt x="10186235" y="5861686"/>
                </a:lnTo>
                <a:lnTo>
                  <a:pt x="11106174" y="5869553"/>
                </a:lnTo>
                <a:cubicBezTo>
                  <a:pt x="11463837" y="5859889"/>
                  <a:pt x="12237326" y="5912260"/>
                  <a:pt x="12264257" y="5868507"/>
                </a:cubicBezTo>
                <a:cubicBezTo>
                  <a:pt x="12302700" y="5662987"/>
                  <a:pt x="12276557" y="4364873"/>
                  <a:pt x="12289901" y="2579572"/>
                </a:cubicBezTo>
                <a:cubicBezTo>
                  <a:pt x="12338262" y="1498304"/>
                  <a:pt x="12330432" y="544926"/>
                  <a:pt x="12280552" y="123500"/>
                </a:cubicBezTo>
                <a:cubicBezTo>
                  <a:pt x="12274271" y="70433"/>
                  <a:pt x="12155521" y="85194"/>
                  <a:pt x="11824723" y="76222"/>
                </a:cubicBezTo>
                <a:cubicBezTo>
                  <a:pt x="11493925" y="67250"/>
                  <a:pt x="10495817" y="85585"/>
                  <a:pt x="10295765" y="69666"/>
                </a:cubicBezTo>
                <a:lnTo>
                  <a:pt x="7778825" y="23097"/>
                </a:lnTo>
                <a:lnTo>
                  <a:pt x="2261685" y="0"/>
                </a:lnTo>
                <a:close/>
              </a:path>
            </a:pathLst>
          </a:custGeom>
          <a:noFill/>
          <a:ln w="19050" cap="flat">
            <a:solidFill>
              <a:schemeClr val="tx1"/>
            </a:solidFill>
            <a:prstDash val="solid"/>
            <a:miter/>
          </a:ln>
        </p:spPr>
        <p:txBody>
          <a:bodyPr wrap="square" rtlCol="0" anchor="ctr">
            <a:noAutofit/>
          </a:bodyPr>
          <a:lstStyle/>
          <a:p>
            <a:endParaRPr lang="en-US"/>
          </a:p>
        </p:txBody>
      </p:sp>
      <p:grpSp>
        <p:nvGrpSpPr>
          <p:cNvPr id="47" name="Group 46">
            <a:extLst>
              <a:ext uri="{FF2B5EF4-FFF2-40B4-BE49-F238E27FC236}">
                <a16:creationId xmlns:a16="http://schemas.microsoft.com/office/drawing/2014/main" id="{0A896058-FE4D-163B-9590-5E67D3393E64}"/>
              </a:ext>
            </a:extLst>
          </p:cNvPr>
          <p:cNvGrpSpPr/>
          <p:nvPr/>
        </p:nvGrpSpPr>
        <p:grpSpPr>
          <a:xfrm>
            <a:off x="8239023" y="3005415"/>
            <a:ext cx="1832040" cy="675360"/>
            <a:chOff x="8239023" y="3005415"/>
            <a:chExt cx="1832040" cy="675360"/>
          </a:xfrm>
        </p:grpSpPr>
        <mc:AlternateContent xmlns:mc="http://schemas.openxmlformats.org/markup-compatibility/2006">
          <mc:Choice xmlns:p14="http://schemas.microsoft.com/office/powerpoint/2010/main" Requires="p14">
            <p:contentPart p14:bwMode="auto" r:id="rId4">
              <p14:nvContentPartPr>
                <p14:cNvPr id="27" name="Ink 26">
                  <a:extLst>
                    <a:ext uri="{FF2B5EF4-FFF2-40B4-BE49-F238E27FC236}">
                      <a16:creationId xmlns:a16="http://schemas.microsoft.com/office/drawing/2014/main" id="{4B0FEF95-3918-4F35-252E-121E6DD15191}"/>
                    </a:ext>
                  </a:extLst>
                </p14:cNvPr>
                <p14:cNvContentPartPr/>
                <p14:nvPr/>
              </p14:nvContentPartPr>
              <p14:xfrm>
                <a:off x="8306703" y="3012615"/>
                <a:ext cx="60120" cy="17280"/>
              </p14:xfrm>
            </p:contentPart>
          </mc:Choice>
          <mc:Fallback>
            <p:pic>
              <p:nvPicPr>
                <p:cNvPr id="27" name="Ink 26">
                  <a:extLst>
                    <a:ext uri="{FF2B5EF4-FFF2-40B4-BE49-F238E27FC236}">
                      <a16:creationId xmlns:a16="http://schemas.microsoft.com/office/drawing/2014/main" id="{4B0FEF95-3918-4F35-252E-121E6DD15191}"/>
                    </a:ext>
                  </a:extLst>
                </p:cNvPr>
                <p:cNvPicPr/>
                <p:nvPr/>
              </p:nvPicPr>
              <p:blipFill>
                <a:blip r:embed="rId5"/>
                <a:stretch>
                  <a:fillRect/>
                </a:stretch>
              </p:blipFill>
              <p:spPr>
                <a:xfrm>
                  <a:off x="8297703" y="3003615"/>
                  <a:ext cx="77760" cy="3492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28" name="Ink 27">
                  <a:extLst>
                    <a:ext uri="{FF2B5EF4-FFF2-40B4-BE49-F238E27FC236}">
                      <a16:creationId xmlns:a16="http://schemas.microsoft.com/office/drawing/2014/main" id="{58A0C986-3307-21F5-B949-9B850B080071}"/>
                    </a:ext>
                  </a:extLst>
                </p14:cNvPr>
                <p14:cNvContentPartPr/>
                <p14:nvPr/>
              </p14:nvContentPartPr>
              <p14:xfrm>
                <a:off x="8239023" y="3005415"/>
                <a:ext cx="488880" cy="39600"/>
              </p14:xfrm>
            </p:contentPart>
          </mc:Choice>
          <mc:Fallback>
            <p:pic>
              <p:nvPicPr>
                <p:cNvPr id="28" name="Ink 27">
                  <a:extLst>
                    <a:ext uri="{FF2B5EF4-FFF2-40B4-BE49-F238E27FC236}">
                      <a16:creationId xmlns:a16="http://schemas.microsoft.com/office/drawing/2014/main" id="{58A0C986-3307-21F5-B949-9B850B080071}"/>
                    </a:ext>
                  </a:extLst>
                </p:cNvPr>
                <p:cNvPicPr/>
                <p:nvPr/>
              </p:nvPicPr>
              <p:blipFill>
                <a:blip r:embed="rId7"/>
                <a:stretch>
                  <a:fillRect/>
                </a:stretch>
              </p:blipFill>
              <p:spPr>
                <a:xfrm>
                  <a:off x="8230030" y="2996415"/>
                  <a:ext cx="506507" cy="5724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29" name="Ink 28">
                  <a:extLst>
                    <a:ext uri="{FF2B5EF4-FFF2-40B4-BE49-F238E27FC236}">
                      <a16:creationId xmlns:a16="http://schemas.microsoft.com/office/drawing/2014/main" id="{C68D4FDA-003E-4348-BBD8-5BA584AFBE96}"/>
                    </a:ext>
                  </a:extLst>
                </p14:cNvPr>
                <p14:cNvContentPartPr/>
                <p14:nvPr/>
              </p14:nvContentPartPr>
              <p14:xfrm>
                <a:off x="8441703" y="3065535"/>
                <a:ext cx="47160" cy="217440"/>
              </p14:xfrm>
            </p:contentPart>
          </mc:Choice>
          <mc:Fallback>
            <p:pic>
              <p:nvPicPr>
                <p:cNvPr id="29" name="Ink 28">
                  <a:extLst>
                    <a:ext uri="{FF2B5EF4-FFF2-40B4-BE49-F238E27FC236}">
                      <a16:creationId xmlns:a16="http://schemas.microsoft.com/office/drawing/2014/main" id="{C68D4FDA-003E-4348-BBD8-5BA584AFBE96}"/>
                    </a:ext>
                  </a:extLst>
                </p:cNvPr>
                <p:cNvPicPr/>
                <p:nvPr/>
              </p:nvPicPr>
              <p:blipFill>
                <a:blip r:embed="rId9"/>
                <a:stretch>
                  <a:fillRect/>
                </a:stretch>
              </p:blipFill>
              <p:spPr>
                <a:xfrm>
                  <a:off x="8432703" y="3056520"/>
                  <a:ext cx="64800" cy="235109"/>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30" name="Ink 29">
                  <a:extLst>
                    <a:ext uri="{FF2B5EF4-FFF2-40B4-BE49-F238E27FC236}">
                      <a16:creationId xmlns:a16="http://schemas.microsoft.com/office/drawing/2014/main" id="{0C42F928-993F-2D51-D095-59E6C7FAF452}"/>
                    </a:ext>
                  </a:extLst>
                </p14:cNvPr>
                <p14:cNvContentPartPr/>
                <p14:nvPr/>
              </p14:nvContentPartPr>
              <p14:xfrm>
                <a:off x="8552943" y="3101535"/>
                <a:ext cx="187200" cy="161280"/>
              </p14:xfrm>
            </p:contentPart>
          </mc:Choice>
          <mc:Fallback>
            <p:pic>
              <p:nvPicPr>
                <p:cNvPr id="30" name="Ink 29">
                  <a:extLst>
                    <a:ext uri="{FF2B5EF4-FFF2-40B4-BE49-F238E27FC236}">
                      <a16:creationId xmlns:a16="http://schemas.microsoft.com/office/drawing/2014/main" id="{0C42F928-993F-2D51-D095-59E6C7FAF452}"/>
                    </a:ext>
                  </a:extLst>
                </p:cNvPr>
                <p:cNvPicPr/>
                <p:nvPr/>
              </p:nvPicPr>
              <p:blipFill>
                <a:blip r:embed="rId11"/>
                <a:stretch>
                  <a:fillRect/>
                </a:stretch>
              </p:blipFill>
              <p:spPr>
                <a:xfrm>
                  <a:off x="8543943" y="3092555"/>
                  <a:ext cx="204840" cy="178881"/>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31" name="Ink 30">
                  <a:extLst>
                    <a:ext uri="{FF2B5EF4-FFF2-40B4-BE49-F238E27FC236}">
                      <a16:creationId xmlns:a16="http://schemas.microsoft.com/office/drawing/2014/main" id="{20B00975-617E-57A6-65A6-D0B8E35DB98A}"/>
                    </a:ext>
                  </a:extLst>
                </p14:cNvPr>
                <p14:cNvContentPartPr/>
                <p14:nvPr/>
              </p14:nvContentPartPr>
              <p14:xfrm>
                <a:off x="8776503" y="3133935"/>
                <a:ext cx="141120" cy="129960"/>
              </p14:xfrm>
            </p:contentPart>
          </mc:Choice>
          <mc:Fallback>
            <p:pic>
              <p:nvPicPr>
                <p:cNvPr id="31" name="Ink 30">
                  <a:extLst>
                    <a:ext uri="{FF2B5EF4-FFF2-40B4-BE49-F238E27FC236}">
                      <a16:creationId xmlns:a16="http://schemas.microsoft.com/office/drawing/2014/main" id="{20B00975-617E-57A6-65A6-D0B8E35DB98A}"/>
                    </a:ext>
                  </a:extLst>
                </p:cNvPr>
                <p:cNvPicPr/>
                <p:nvPr/>
              </p:nvPicPr>
              <p:blipFill>
                <a:blip r:embed="rId13"/>
                <a:stretch>
                  <a:fillRect/>
                </a:stretch>
              </p:blipFill>
              <p:spPr>
                <a:xfrm>
                  <a:off x="8767503" y="3124935"/>
                  <a:ext cx="158760" cy="14760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32" name="Ink 31">
                  <a:extLst>
                    <a:ext uri="{FF2B5EF4-FFF2-40B4-BE49-F238E27FC236}">
                      <a16:creationId xmlns:a16="http://schemas.microsoft.com/office/drawing/2014/main" id="{85A70C68-65E5-EBBD-FFDB-4E9B05A282B0}"/>
                    </a:ext>
                  </a:extLst>
                </p14:cNvPr>
                <p14:cNvContentPartPr/>
                <p14:nvPr/>
              </p14:nvContentPartPr>
              <p14:xfrm>
                <a:off x="8951463" y="3139335"/>
                <a:ext cx="228600" cy="117720"/>
              </p14:xfrm>
            </p:contentPart>
          </mc:Choice>
          <mc:Fallback>
            <p:pic>
              <p:nvPicPr>
                <p:cNvPr id="32" name="Ink 31">
                  <a:extLst>
                    <a:ext uri="{FF2B5EF4-FFF2-40B4-BE49-F238E27FC236}">
                      <a16:creationId xmlns:a16="http://schemas.microsoft.com/office/drawing/2014/main" id="{85A70C68-65E5-EBBD-FFDB-4E9B05A282B0}"/>
                    </a:ext>
                  </a:extLst>
                </p:cNvPr>
                <p:cNvPicPr/>
                <p:nvPr/>
              </p:nvPicPr>
              <p:blipFill>
                <a:blip r:embed="rId15"/>
                <a:stretch>
                  <a:fillRect/>
                </a:stretch>
              </p:blipFill>
              <p:spPr>
                <a:xfrm>
                  <a:off x="8942463" y="3130335"/>
                  <a:ext cx="246240" cy="13536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33" name="Ink 32">
                  <a:extLst>
                    <a:ext uri="{FF2B5EF4-FFF2-40B4-BE49-F238E27FC236}">
                      <a16:creationId xmlns:a16="http://schemas.microsoft.com/office/drawing/2014/main" id="{68BA047E-48BA-F212-61D2-82F9279A599E}"/>
                    </a:ext>
                  </a:extLst>
                </p14:cNvPr>
                <p14:cNvContentPartPr/>
                <p14:nvPr/>
              </p14:nvContentPartPr>
              <p14:xfrm>
                <a:off x="9211023" y="3168855"/>
                <a:ext cx="162000" cy="99360"/>
              </p14:xfrm>
            </p:contentPart>
          </mc:Choice>
          <mc:Fallback>
            <p:pic>
              <p:nvPicPr>
                <p:cNvPr id="33" name="Ink 32">
                  <a:extLst>
                    <a:ext uri="{FF2B5EF4-FFF2-40B4-BE49-F238E27FC236}">
                      <a16:creationId xmlns:a16="http://schemas.microsoft.com/office/drawing/2014/main" id="{68BA047E-48BA-F212-61D2-82F9279A599E}"/>
                    </a:ext>
                  </a:extLst>
                </p:cNvPr>
                <p:cNvPicPr/>
                <p:nvPr/>
              </p:nvPicPr>
              <p:blipFill>
                <a:blip r:embed="rId17"/>
                <a:stretch>
                  <a:fillRect/>
                </a:stretch>
              </p:blipFill>
              <p:spPr>
                <a:xfrm>
                  <a:off x="9202023" y="3159855"/>
                  <a:ext cx="179640" cy="11700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34" name="Ink 33">
                  <a:extLst>
                    <a:ext uri="{FF2B5EF4-FFF2-40B4-BE49-F238E27FC236}">
                      <a16:creationId xmlns:a16="http://schemas.microsoft.com/office/drawing/2014/main" id="{88E25EB7-89A8-1DD5-6C7F-2EABB0633148}"/>
                    </a:ext>
                  </a:extLst>
                </p14:cNvPr>
                <p14:cNvContentPartPr/>
                <p14:nvPr/>
              </p14:nvContentPartPr>
              <p14:xfrm>
                <a:off x="9443943" y="3026295"/>
                <a:ext cx="42480" cy="233640"/>
              </p14:xfrm>
            </p:contentPart>
          </mc:Choice>
          <mc:Fallback>
            <p:pic>
              <p:nvPicPr>
                <p:cNvPr id="34" name="Ink 33">
                  <a:extLst>
                    <a:ext uri="{FF2B5EF4-FFF2-40B4-BE49-F238E27FC236}">
                      <a16:creationId xmlns:a16="http://schemas.microsoft.com/office/drawing/2014/main" id="{88E25EB7-89A8-1DD5-6C7F-2EABB0633148}"/>
                    </a:ext>
                  </a:extLst>
                </p:cNvPr>
                <p:cNvPicPr/>
                <p:nvPr/>
              </p:nvPicPr>
              <p:blipFill>
                <a:blip r:embed="rId19"/>
                <a:stretch>
                  <a:fillRect/>
                </a:stretch>
              </p:blipFill>
              <p:spPr>
                <a:xfrm>
                  <a:off x="9434866" y="3017295"/>
                  <a:ext cx="60271" cy="25128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35" name="Ink 34">
                  <a:extLst>
                    <a:ext uri="{FF2B5EF4-FFF2-40B4-BE49-F238E27FC236}">
                      <a16:creationId xmlns:a16="http://schemas.microsoft.com/office/drawing/2014/main" id="{1F61D41D-D949-8531-5F25-796823154EEE}"/>
                    </a:ext>
                  </a:extLst>
                </p14:cNvPr>
                <p14:cNvContentPartPr/>
                <p14:nvPr/>
              </p14:nvContentPartPr>
              <p14:xfrm>
                <a:off x="9418023" y="3171735"/>
                <a:ext cx="194040" cy="62280"/>
              </p14:xfrm>
            </p:contentPart>
          </mc:Choice>
          <mc:Fallback>
            <p:pic>
              <p:nvPicPr>
                <p:cNvPr id="35" name="Ink 34">
                  <a:extLst>
                    <a:ext uri="{FF2B5EF4-FFF2-40B4-BE49-F238E27FC236}">
                      <a16:creationId xmlns:a16="http://schemas.microsoft.com/office/drawing/2014/main" id="{1F61D41D-D949-8531-5F25-796823154EEE}"/>
                    </a:ext>
                  </a:extLst>
                </p:cNvPr>
                <p:cNvPicPr/>
                <p:nvPr/>
              </p:nvPicPr>
              <p:blipFill>
                <a:blip r:embed="rId21"/>
                <a:stretch>
                  <a:fillRect/>
                </a:stretch>
              </p:blipFill>
              <p:spPr>
                <a:xfrm>
                  <a:off x="9409023" y="3162735"/>
                  <a:ext cx="211680" cy="7992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36" name="Ink 35">
                  <a:extLst>
                    <a:ext uri="{FF2B5EF4-FFF2-40B4-BE49-F238E27FC236}">
                      <a16:creationId xmlns:a16="http://schemas.microsoft.com/office/drawing/2014/main" id="{373753FC-8CF0-B7DD-9536-6764B544136F}"/>
                    </a:ext>
                  </a:extLst>
                </p14:cNvPr>
                <p14:cNvContentPartPr/>
                <p14:nvPr/>
              </p14:nvContentPartPr>
              <p14:xfrm>
                <a:off x="9604503" y="3118095"/>
                <a:ext cx="11160" cy="24840"/>
              </p14:xfrm>
            </p:contentPart>
          </mc:Choice>
          <mc:Fallback>
            <p:pic>
              <p:nvPicPr>
                <p:cNvPr id="36" name="Ink 35">
                  <a:extLst>
                    <a:ext uri="{FF2B5EF4-FFF2-40B4-BE49-F238E27FC236}">
                      <a16:creationId xmlns:a16="http://schemas.microsoft.com/office/drawing/2014/main" id="{373753FC-8CF0-B7DD-9536-6764B544136F}"/>
                    </a:ext>
                  </a:extLst>
                </p:cNvPr>
                <p:cNvPicPr/>
                <p:nvPr/>
              </p:nvPicPr>
              <p:blipFill>
                <a:blip r:embed="rId23"/>
                <a:stretch>
                  <a:fillRect/>
                </a:stretch>
              </p:blipFill>
              <p:spPr>
                <a:xfrm>
                  <a:off x="9595503" y="3109095"/>
                  <a:ext cx="28800" cy="4248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37" name="Ink 36">
                  <a:extLst>
                    <a:ext uri="{FF2B5EF4-FFF2-40B4-BE49-F238E27FC236}">
                      <a16:creationId xmlns:a16="http://schemas.microsoft.com/office/drawing/2014/main" id="{D5807CF8-1C33-5FB2-27F1-3D759155FBC5}"/>
                    </a:ext>
                  </a:extLst>
                </p14:cNvPr>
                <p14:cNvContentPartPr/>
                <p14:nvPr/>
              </p14:nvContentPartPr>
              <p14:xfrm>
                <a:off x="9708183" y="3165255"/>
                <a:ext cx="196200" cy="97920"/>
              </p14:xfrm>
            </p:contentPart>
          </mc:Choice>
          <mc:Fallback>
            <p:pic>
              <p:nvPicPr>
                <p:cNvPr id="37" name="Ink 36">
                  <a:extLst>
                    <a:ext uri="{FF2B5EF4-FFF2-40B4-BE49-F238E27FC236}">
                      <a16:creationId xmlns:a16="http://schemas.microsoft.com/office/drawing/2014/main" id="{D5807CF8-1C33-5FB2-27F1-3D759155FBC5}"/>
                    </a:ext>
                  </a:extLst>
                </p:cNvPr>
                <p:cNvPicPr/>
                <p:nvPr/>
              </p:nvPicPr>
              <p:blipFill>
                <a:blip r:embed="rId25"/>
                <a:stretch>
                  <a:fillRect/>
                </a:stretch>
              </p:blipFill>
              <p:spPr>
                <a:xfrm>
                  <a:off x="9699183" y="3156255"/>
                  <a:ext cx="213840" cy="11556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38" name="Ink 37">
                  <a:extLst>
                    <a:ext uri="{FF2B5EF4-FFF2-40B4-BE49-F238E27FC236}">
                      <a16:creationId xmlns:a16="http://schemas.microsoft.com/office/drawing/2014/main" id="{9E7C108A-86A5-5CC2-1D84-CB3E6969CCBE}"/>
                    </a:ext>
                  </a:extLst>
                </p14:cNvPr>
                <p14:cNvContentPartPr/>
                <p14:nvPr/>
              </p14:nvContentPartPr>
              <p14:xfrm>
                <a:off x="8933823" y="3401055"/>
                <a:ext cx="167040" cy="190800"/>
              </p14:xfrm>
            </p:contentPart>
          </mc:Choice>
          <mc:Fallback>
            <p:pic>
              <p:nvPicPr>
                <p:cNvPr id="38" name="Ink 37">
                  <a:extLst>
                    <a:ext uri="{FF2B5EF4-FFF2-40B4-BE49-F238E27FC236}">
                      <a16:creationId xmlns:a16="http://schemas.microsoft.com/office/drawing/2014/main" id="{9E7C108A-86A5-5CC2-1D84-CB3E6969CCBE}"/>
                    </a:ext>
                  </a:extLst>
                </p:cNvPr>
                <p:cNvPicPr/>
                <p:nvPr/>
              </p:nvPicPr>
              <p:blipFill>
                <a:blip r:embed="rId27"/>
                <a:stretch>
                  <a:fillRect/>
                </a:stretch>
              </p:blipFill>
              <p:spPr>
                <a:xfrm>
                  <a:off x="8924823" y="3392055"/>
                  <a:ext cx="184680" cy="20844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39" name="Ink 38">
                  <a:extLst>
                    <a:ext uri="{FF2B5EF4-FFF2-40B4-BE49-F238E27FC236}">
                      <a16:creationId xmlns:a16="http://schemas.microsoft.com/office/drawing/2014/main" id="{A2BDE2AF-710D-73B2-CA95-335ACC13C246}"/>
                    </a:ext>
                  </a:extLst>
                </p14:cNvPr>
                <p14:cNvContentPartPr/>
                <p14:nvPr/>
              </p14:nvContentPartPr>
              <p14:xfrm>
                <a:off x="9163863" y="3482775"/>
                <a:ext cx="104760" cy="109440"/>
              </p14:xfrm>
            </p:contentPart>
          </mc:Choice>
          <mc:Fallback>
            <p:pic>
              <p:nvPicPr>
                <p:cNvPr id="39" name="Ink 38">
                  <a:extLst>
                    <a:ext uri="{FF2B5EF4-FFF2-40B4-BE49-F238E27FC236}">
                      <a16:creationId xmlns:a16="http://schemas.microsoft.com/office/drawing/2014/main" id="{A2BDE2AF-710D-73B2-CA95-335ACC13C246}"/>
                    </a:ext>
                  </a:extLst>
                </p:cNvPr>
                <p:cNvPicPr/>
                <p:nvPr/>
              </p:nvPicPr>
              <p:blipFill>
                <a:blip r:embed="rId29"/>
                <a:stretch>
                  <a:fillRect/>
                </a:stretch>
              </p:blipFill>
              <p:spPr>
                <a:xfrm>
                  <a:off x="9154863" y="3473775"/>
                  <a:ext cx="122400" cy="12708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40" name="Ink 39">
                  <a:extLst>
                    <a:ext uri="{FF2B5EF4-FFF2-40B4-BE49-F238E27FC236}">
                      <a16:creationId xmlns:a16="http://schemas.microsoft.com/office/drawing/2014/main" id="{9395B58D-83FD-15E2-C691-5AC542E3437D}"/>
                    </a:ext>
                  </a:extLst>
                </p14:cNvPr>
                <p14:cNvContentPartPr/>
                <p14:nvPr/>
              </p14:nvContentPartPr>
              <p14:xfrm>
                <a:off x="9294903" y="3480615"/>
                <a:ext cx="171000" cy="111960"/>
              </p14:xfrm>
            </p:contentPart>
          </mc:Choice>
          <mc:Fallback>
            <p:pic>
              <p:nvPicPr>
                <p:cNvPr id="40" name="Ink 39">
                  <a:extLst>
                    <a:ext uri="{FF2B5EF4-FFF2-40B4-BE49-F238E27FC236}">
                      <a16:creationId xmlns:a16="http://schemas.microsoft.com/office/drawing/2014/main" id="{9395B58D-83FD-15E2-C691-5AC542E3437D}"/>
                    </a:ext>
                  </a:extLst>
                </p:cNvPr>
                <p:cNvPicPr/>
                <p:nvPr/>
              </p:nvPicPr>
              <p:blipFill>
                <a:blip r:embed="rId31"/>
                <a:stretch>
                  <a:fillRect/>
                </a:stretch>
              </p:blipFill>
              <p:spPr>
                <a:xfrm>
                  <a:off x="9285903" y="3471615"/>
                  <a:ext cx="188640" cy="12960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41" name="Ink 40">
                  <a:extLst>
                    <a:ext uri="{FF2B5EF4-FFF2-40B4-BE49-F238E27FC236}">
                      <a16:creationId xmlns:a16="http://schemas.microsoft.com/office/drawing/2014/main" id="{4354B2B4-6F18-71D5-66FE-D6E64F516E12}"/>
                    </a:ext>
                  </a:extLst>
                </p14:cNvPr>
                <p14:cNvContentPartPr/>
                <p14:nvPr/>
              </p14:nvContentPartPr>
              <p14:xfrm>
                <a:off x="9495063" y="3434895"/>
                <a:ext cx="106200" cy="210240"/>
              </p14:xfrm>
            </p:contentPart>
          </mc:Choice>
          <mc:Fallback>
            <p:pic>
              <p:nvPicPr>
                <p:cNvPr id="41" name="Ink 40">
                  <a:extLst>
                    <a:ext uri="{FF2B5EF4-FFF2-40B4-BE49-F238E27FC236}">
                      <a16:creationId xmlns:a16="http://schemas.microsoft.com/office/drawing/2014/main" id="{4354B2B4-6F18-71D5-66FE-D6E64F516E12}"/>
                    </a:ext>
                  </a:extLst>
                </p:cNvPr>
                <p:cNvPicPr/>
                <p:nvPr/>
              </p:nvPicPr>
              <p:blipFill>
                <a:blip r:embed="rId33"/>
                <a:stretch>
                  <a:fillRect/>
                </a:stretch>
              </p:blipFill>
              <p:spPr>
                <a:xfrm>
                  <a:off x="9486063" y="3425895"/>
                  <a:ext cx="123840" cy="22788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42" name="Ink 41">
                  <a:extLst>
                    <a:ext uri="{FF2B5EF4-FFF2-40B4-BE49-F238E27FC236}">
                      <a16:creationId xmlns:a16="http://schemas.microsoft.com/office/drawing/2014/main" id="{F3693B49-FD38-E19C-71A2-74896A4CF8E8}"/>
                    </a:ext>
                  </a:extLst>
                </p14:cNvPr>
                <p14:cNvContentPartPr/>
                <p14:nvPr/>
              </p14:nvContentPartPr>
              <p14:xfrm>
                <a:off x="9621063" y="3461895"/>
                <a:ext cx="120960" cy="146520"/>
              </p14:xfrm>
            </p:contentPart>
          </mc:Choice>
          <mc:Fallback>
            <p:pic>
              <p:nvPicPr>
                <p:cNvPr id="42" name="Ink 41">
                  <a:extLst>
                    <a:ext uri="{FF2B5EF4-FFF2-40B4-BE49-F238E27FC236}">
                      <a16:creationId xmlns:a16="http://schemas.microsoft.com/office/drawing/2014/main" id="{F3693B49-FD38-E19C-71A2-74896A4CF8E8}"/>
                    </a:ext>
                  </a:extLst>
                </p:cNvPr>
                <p:cNvPicPr/>
                <p:nvPr/>
              </p:nvPicPr>
              <p:blipFill>
                <a:blip r:embed="rId35"/>
                <a:stretch>
                  <a:fillRect/>
                </a:stretch>
              </p:blipFill>
              <p:spPr>
                <a:xfrm>
                  <a:off x="9612063" y="3452895"/>
                  <a:ext cx="138600" cy="16416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43" name="Ink 42">
                  <a:extLst>
                    <a:ext uri="{FF2B5EF4-FFF2-40B4-BE49-F238E27FC236}">
                      <a16:creationId xmlns:a16="http://schemas.microsoft.com/office/drawing/2014/main" id="{6A33EA24-04BE-E67D-62FB-21037F406B64}"/>
                    </a:ext>
                  </a:extLst>
                </p14:cNvPr>
                <p14:cNvContentPartPr/>
                <p14:nvPr/>
              </p14:nvContentPartPr>
              <p14:xfrm>
                <a:off x="9825903" y="3479175"/>
                <a:ext cx="21600" cy="201600"/>
              </p14:xfrm>
            </p:contentPart>
          </mc:Choice>
          <mc:Fallback>
            <p:pic>
              <p:nvPicPr>
                <p:cNvPr id="43" name="Ink 42">
                  <a:extLst>
                    <a:ext uri="{FF2B5EF4-FFF2-40B4-BE49-F238E27FC236}">
                      <a16:creationId xmlns:a16="http://schemas.microsoft.com/office/drawing/2014/main" id="{6A33EA24-04BE-E67D-62FB-21037F406B64}"/>
                    </a:ext>
                  </a:extLst>
                </p:cNvPr>
                <p:cNvPicPr/>
                <p:nvPr/>
              </p:nvPicPr>
              <p:blipFill>
                <a:blip r:embed="rId37"/>
                <a:stretch>
                  <a:fillRect/>
                </a:stretch>
              </p:blipFill>
              <p:spPr>
                <a:xfrm>
                  <a:off x="9817051" y="3470175"/>
                  <a:ext cx="38951" cy="219240"/>
                </a:xfrm>
                <a:prstGeom prst="rect">
                  <a:avLst/>
                </a:prstGeom>
              </p:spPr>
            </p:pic>
          </mc:Fallback>
        </mc:AlternateContent>
        <mc:AlternateContent xmlns:mc="http://schemas.openxmlformats.org/markup-compatibility/2006">
          <mc:Choice xmlns:p14="http://schemas.microsoft.com/office/powerpoint/2010/main" Requires="p14">
            <p:contentPart p14:bwMode="auto" r:id="rId38">
              <p14:nvContentPartPr>
                <p14:cNvPr id="44" name="Ink 43">
                  <a:extLst>
                    <a:ext uri="{FF2B5EF4-FFF2-40B4-BE49-F238E27FC236}">
                      <a16:creationId xmlns:a16="http://schemas.microsoft.com/office/drawing/2014/main" id="{202A15EB-E472-0782-A603-3E6D26D95586}"/>
                    </a:ext>
                  </a:extLst>
                </p14:cNvPr>
                <p14:cNvContentPartPr/>
                <p14:nvPr/>
              </p14:nvContentPartPr>
              <p14:xfrm>
                <a:off x="9766863" y="3446415"/>
                <a:ext cx="232200" cy="134640"/>
              </p14:xfrm>
            </p:contentPart>
          </mc:Choice>
          <mc:Fallback>
            <p:pic>
              <p:nvPicPr>
                <p:cNvPr id="44" name="Ink 43">
                  <a:extLst>
                    <a:ext uri="{FF2B5EF4-FFF2-40B4-BE49-F238E27FC236}">
                      <a16:creationId xmlns:a16="http://schemas.microsoft.com/office/drawing/2014/main" id="{202A15EB-E472-0782-A603-3E6D26D95586}"/>
                    </a:ext>
                  </a:extLst>
                </p:cNvPr>
                <p:cNvPicPr/>
                <p:nvPr/>
              </p:nvPicPr>
              <p:blipFill>
                <a:blip r:embed="rId39"/>
                <a:stretch>
                  <a:fillRect/>
                </a:stretch>
              </p:blipFill>
              <p:spPr>
                <a:xfrm>
                  <a:off x="9757863" y="3437439"/>
                  <a:ext cx="249840" cy="152233"/>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45" name="Ink 44">
                  <a:extLst>
                    <a:ext uri="{FF2B5EF4-FFF2-40B4-BE49-F238E27FC236}">
                      <a16:creationId xmlns:a16="http://schemas.microsoft.com/office/drawing/2014/main" id="{A525E12B-0837-007F-DB8E-31D674B9F67E}"/>
                    </a:ext>
                  </a:extLst>
                </p14:cNvPr>
                <p14:cNvContentPartPr/>
                <p14:nvPr/>
              </p14:nvContentPartPr>
              <p14:xfrm>
                <a:off x="10025703" y="3324015"/>
                <a:ext cx="45360" cy="267120"/>
              </p14:xfrm>
            </p:contentPart>
          </mc:Choice>
          <mc:Fallback>
            <p:pic>
              <p:nvPicPr>
                <p:cNvPr id="45" name="Ink 44">
                  <a:extLst>
                    <a:ext uri="{FF2B5EF4-FFF2-40B4-BE49-F238E27FC236}">
                      <a16:creationId xmlns:a16="http://schemas.microsoft.com/office/drawing/2014/main" id="{A525E12B-0837-007F-DB8E-31D674B9F67E}"/>
                    </a:ext>
                  </a:extLst>
                </p:cNvPr>
                <p:cNvPicPr/>
                <p:nvPr/>
              </p:nvPicPr>
              <p:blipFill>
                <a:blip r:embed="rId41"/>
                <a:stretch>
                  <a:fillRect/>
                </a:stretch>
              </p:blipFill>
              <p:spPr>
                <a:xfrm>
                  <a:off x="10016703" y="3315015"/>
                  <a:ext cx="63000" cy="28476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46" name="Ink 45">
                  <a:extLst>
                    <a:ext uri="{FF2B5EF4-FFF2-40B4-BE49-F238E27FC236}">
                      <a16:creationId xmlns:a16="http://schemas.microsoft.com/office/drawing/2014/main" id="{86033A56-BF0F-0EB5-9795-616598C08851}"/>
                    </a:ext>
                  </a:extLst>
                </p14:cNvPr>
                <p14:cNvContentPartPr/>
                <p14:nvPr/>
              </p14:nvContentPartPr>
              <p14:xfrm>
                <a:off x="9938583" y="3450015"/>
                <a:ext cx="132120" cy="23040"/>
              </p14:xfrm>
            </p:contentPart>
          </mc:Choice>
          <mc:Fallback>
            <p:pic>
              <p:nvPicPr>
                <p:cNvPr id="46" name="Ink 45">
                  <a:extLst>
                    <a:ext uri="{FF2B5EF4-FFF2-40B4-BE49-F238E27FC236}">
                      <a16:creationId xmlns:a16="http://schemas.microsoft.com/office/drawing/2014/main" id="{86033A56-BF0F-0EB5-9795-616598C08851}"/>
                    </a:ext>
                  </a:extLst>
                </p:cNvPr>
                <p:cNvPicPr/>
                <p:nvPr/>
              </p:nvPicPr>
              <p:blipFill>
                <a:blip r:embed="rId43"/>
                <a:stretch>
                  <a:fillRect/>
                </a:stretch>
              </p:blipFill>
              <p:spPr>
                <a:xfrm>
                  <a:off x="9929583" y="3441153"/>
                  <a:ext cx="149760" cy="40409"/>
                </a:xfrm>
                <a:prstGeom prst="rect">
                  <a:avLst/>
                </a:prstGeom>
              </p:spPr>
            </p:pic>
          </mc:Fallback>
        </mc:AlternateContent>
      </p:grpSp>
      <mc:AlternateContent xmlns:mc="http://schemas.openxmlformats.org/markup-compatibility/2006">
        <mc:Choice xmlns:p14="http://schemas.microsoft.com/office/powerpoint/2010/main" Requires="p14">
          <p:contentPart p14:bwMode="auto" r:id="rId44">
            <p14:nvContentPartPr>
              <p14:cNvPr id="48" name="Ink 47">
                <a:extLst>
                  <a:ext uri="{FF2B5EF4-FFF2-40B4-BE49-F238E27FC236}">
                    <a16:creationId xmlns:a16="http://schemas.microsoft.com/office/drawing/2014/main" id="{3015F4B3-5B6A-F276-1C27-1F088E5B9D6C}"/>
                  </a:ext>
                </a:extLst>
              </p14:cNvPr>
              <p14:cNvContentPartPr/>
              <p14:nvPr/>
            </p14:nvContentPartPr>
            <p14:xfrm>
              <a:off x="8058459" y="465007"/>
              <a:ext cx="179640" cy="237240"/>
            </p14:xfrm>
          </p:contentPart>
        </mc:Choice>
        <mc:Fallback>
          <p:pic>
            <p:nvPicPr>
              <p:cNvPr id="48" name="Ink 47">
                <a:extLst>
                  <a:ext uri="{FF2B5EF4-FFF2-40B4-BE49-F238E27FC236}">
                    <a16:creationId xmlns:a16="http://schemas.microsoft.com/office/drawing/2014/main" id="{3015F4B3-5B6A-F276-1C27-1F088E5B9D6C}"/>
                  </a:ext>
                </a:extLst>
              </p:cNvPr>
              <p:cNvPicPr/>
              <p:nvPr/>
            </p:nvPicPr>
            <p:blipFill>
              <a:blip r:embed="rId45"/>
              <a:stretch>
                <a:fillRect/>
              </a:stretch>
            </p:blipFill>
            <p:spPr>
              <a:xfrm>
                <a:off x="8049459" y="456007"/>
                <a:ext cx="197280" cy="25488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49" name="Ink 48">
                <a:extLst>
                  <a:ext uri="{FF2B5EF4-FFF2-40B4-BE49-F238E27FC236}">
                    <a16:creationId xmlns:a16="http://schemas.microsoft.com/office/drawing/2014/main" id="{DDCC4412-0FF1-C63E-C1C5-E9630748CF31}"/>
                  </a:ext>
                </a:extLst>
              </p14:cNvPr>
              <p14:cNvContentPartPr/>
              <p14:nvPr/>
            </p14:nvContentPartPr>
            <p14:xfrm>
              <a:off x="8104539" y="601447"/>
              <a:ext cx="156600" cy="34200"/>
            </p14:xfrm>
          </p:contentPart>
        </mc:Choice>
        <mc:Fallback>
          <p:pic>
            <p:nvPicPr>
              <p:cNvPr id="49" name="Ink 48">
                <a:extLst>
                  <a:ext uri="{FF2B5EF4-FFF2-40B4-BE49-F238E27FC236}">
                    <a16:creationId xmlns:a16="http://schemas.microsoft.com/office/drawing/2014/main" id="{DDCC4412-0FF1-C63E-C1C5-E9630748CF31}"/>
                  </a:ext>
                </a:extLst>
              </p:cNvPr>
              <p:cNvPicPr/>
              <p:nvPr/>
            </p:nvPicPr>
            <p:blipFill>
              <a:blip r:embed="rId47"/>
              <a:stretch>
                <a:fillRect/>
              </a:stretch>
            </p:blipFill>
            <p:spPr>
              <a:xfrm>
                <a:off x="8095539" y="592447"/>
                <a:ext cx="174240" cy="5184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50" name="Ink 49">
                <a:extLst>
                  <a:ext uri="{FF2B5EF4-FFF2-40B4-BE49-F238E27FC236}">
                    <a16:creationId xmlns:a16="http://schemas.microsoft.com/office/drawing/2014/main" id="{10D7235A-AD97-8C21-9E2E-DE7A1C66DA3F}"/>
                  </a:ext>
                </a:extLst>
              </p14:cNvPr>
              <p14:cNvContentPartPr/>
              <p14:nvPr/>
            </p14:nvContentPartPr>
            <p14:xfrm>
              <a:off x="8391819" y="567607"/>
              <a:ext cx="153720" cy="117720"/>
            </p14:xfrm>
          </p:contentPart>
        </mc:Choice>
        <mc:Fallback>
          <p:pic>
            <p:nvPicPr>
              <p:cNvPr id="50" name="Ink 49">
                <a:extLst>
                  <a:ext uri="{FF2B5EF4-FFF2-40B4-BE49-F238E27FC236}">
                    <a16:creationId xmlns:a16="http://schemas.microsoft.com/office/drawing/2014/main" id="{10D7235A-AD97-8C21-9E2E-DE7A1C66DA3F}"/>
                  </a:ext>
                </a:extLst>
              </p:cNvPr>
              <p:cNvPicPr/>
              <p:nvPr/>
            </p:nvPicPr>
            <p:blipFill>
              <a:blip r:embed="rId49"/>
              <a:stretch>
                <a:fillRect/>
              </a:stretch>
            </p:blipFill>
            <p:spPr>
              <a:xfrm>
                <a:off x="8382819" y="558579"/>
                <a:ext cx="171360" cy="135414"/>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51" name="Ink 50">
                <a:extLst>
                  <a:ext uri="{FF2B5EF4-FFF2-40B4-BE49-F238E27FC236}">
                    <a16:creationId xmlns:a16="http://schemas.microsoft.com/office/drawing/2014/main" id="{78014188-BA13-13A4-8440-1C6F22BF4C7E}"/>
                  </a:ext>
                </a:extLst>
              </p14:cNvPr>
              <p14:cNvContentPartPr/>
              <p14:nvPr/>
            </p14:nvContentPartPr>
            <p14:xfrm>
              <a:off x="8674779" y="477607"/>
              <a:ext cx="20520" cy="247320"/>
            </p14:xfrm>
          </p:contentPart>
        </mc:Choice>
        <mc:Fallback>
          <p:pic>
            <p:nvPicPr>
              <p:cNvPr id="51" name="Ink 50">
                <a:extLst>
                  <a:ext uri="{FF2B5EF4-FFF2-40B4-BE49-F238E27FC236}">
                    <a16:creationId xmlns:a16="http://schemas.microsoft.com/office/drawing/2014/main" id="{78014188-BA13-13A4-8440-1C6F22BF4C7E}"/>
                  </a:ext>
                </a:extLst>
              </p:cNvPr>
              <p:cNvPicPr/>
              <p:nvPr/>
            </p:nvPicPr>
            <p:blipFill>
              <a:blip r:embed="rId51"/>
              <a:stretch>
                <a:fillRect/>
              </a:stretch>
            </p:blipFill>
            <p:spPr>
              <a:xfrm>
                <a:off x="8665779" y="468620"/>
                <a:ext cx="38160" cy="264934"/>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52" name="Ink 51">
                <a:extLst>
                  <a:ext uri="{FF2B5EF4-FFF2-40B4-BE49-F238E27FC236}">
                    <a16:creationId xmlns:a16="http://schemas.microsoft.com/office/drawing/2014/main" id="{C78AFAD4-1F0B-5160-0B1E-0279AF62777D}"/>
                  </a:ext>
                </a:extLst>
              </p14:cNvPr>
              <p14:cNvContentPartPr/>
              <p14:nvPr/>
            </p14:nvContentPartPr>
            <p14:xfrm>
              <a:off x="8613219" y="573367"/>
              <a:ext cx="119520" cy="37440"/>
            </p14:xfrm>
          </p:contentPart>
        </mc:Choice>
        <mc:Fallback>
          <p:pic>
            <p:nvPicPr>
              <p:cNvPr id="52" name="Ink 51">
                <a:extLst>
                  <a:ext uri="{FF2B5EF4-FFF2-40B4-BE49-F238E27FC236}">
                    <a16:creationId xmlns:a16="http://schemas.microsoft.com/office/drawing/2014/main" id="{C78AFAD4-1F0B-5160-0B1E-0279AF62777D}"/>
                  </a:ext>
                </a:extLst>
              </p:cNvPr>
              <p:cNvPicPr/>
              <p:nvPr/>
            </p:nvPicPr>
            <p:blipFill>
              <a:blip r:embed="rId53"/>
              <a:stretch>
                <a:fillRect/>
              </a:stretch>
            </p:blipFill>
            <p:spPr>
              <a:xfrm>
                <a:off x="8604219" y="564367"/>
                <a:ext cx="137160" cy="5508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53" name="Ink 52">
                <a:extLst>
                  <a:ext uri="{FF2B5EF4-FFF2-40B4-BE49-F238E27FC236}">
                    <a16:creationId xmlns:a16="http://schemas.microsoft.com/office/drawing/2014/main" id="{50DDCAD3-1798-F852-5458-0CE890CCA2EE}"/>
                  </a:ext>
                </a:extLst>
              </p14:cNvPr>
              <p14:cNvContentPartPr/>
              <p14:nvPr/>
            </p14:nvContentPartPr>
            <p14:xfrm>
              <a:off x="8783499" y="486247"/>
              <a:ext cx="165960" cy="220680"/>
            </p14:xfrm>
          </p:contentPart>
        </mc:Choice>
        <mc:Fallback>
          <p:pic>
            <p:nvPicPr>
              <p:cNvPr id="53" name="Ink 52">
                <a:extLst>
                  <a:ext uri="{FF2B5EF4-FFF2-40B4-BE49-F238E27FC236}">
                    <a16:creationId xmlns:a16="http://schemas.microsoft.com/office/drawing/2014/main" id="{50DDCAD3-1798-F852-5458-0CE890CCA2EE}"/>
                  </a:ext>
                </a:extLst>
              </p:cNvPr>
              <p:cNvPicPr/>
              <p:nvPr/>
            </p:nvPicPr>
            <p:blipFill>
              <a:blip r:embed="rId55"/>
              <a:stretch>
                <a:fillRect/>
              </a:stretch>
            </p:blipFill>
            <p:spPr>
              <a:xfrm>
                <a:off x="8774499" y="477247"/>
                <a:ext cx="183600" cy="23832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54" name="Ink 53">
                <a:extLst>
                  <a:ext uri="{FF2B5EF4-FFF2-40B4-BE49-F238E27FC236}">
                    <a16:creationId xmlns:a16="http://schemas.microsoft.com/office/drawing/2014/main" id="{8061F380-B0B1-42B5-935A-A05562312BE7}"/>
                  </a:ext>
                </a:extLst>
              </p14:cNvPr>
              <p14:cNvContentPartPr/>
              <p14:nvPr/>
            </p14:nvContentPartPr>
            <p14:xfrm>
              <a:off x="9011379" y="581287"/>
              <a:ext cx="127080" cy="119520"/>
            </p14:xfrm>
          </p:contentPart>
        </mc:Choice>
        <mc:Fallback>
          <p:pic>
            <p:nvPicPr>
              <p:cNvPr id="54" name="Ink 53">
                <a:extLst>
                  <a:ext uri="{FF2B5EF4-FFF2-40B4-BE49-F238E27FC236}">
                    <a16:creationId xmlns:a16="http://schemas.microsoft.com/office/drawing/2014/main" id="{8061F380-B0B1-42B5-935A-A05562312BE7}"/>
                  </a:ext>
                </a:extLst>
              </p:cNvPr>
              <p:cNvPicPr/>
              <p:nvPr/>
            </p:nvPicPr>
            <p:blipFill>
              <a:blip r:embed="rId57"/>
              <a:stretch>
                <a:fillRect/>
              </a:stretch>
            </p:blipFill>
            <p:spPr>
              <a:xfrm>
                <a:off x="9002404" y="572287"/>
                <a:ext cx="144670" cy="13716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55" name="Ink 54">
                <a:extLst>
                  <a:ext uri="{FF2B5EF4-FFF2-40B4-BE49-F238E27FC236}">
                    <a16:creationId xmlns:a16="http://schemas.microsoft.com/office/drawing/2014/main" id="{CB0B0EEB-EEF1-3E78-DAE0-3389BBFA74A2}"/>
                  </a:ext>
                </a:extLst>
              </p14:cNvPr>
              <p14:cNvContentPartPr/>
              <p14:nvPr/>
            </p14:nvContentPartPr>
            <p14:xfrm>
              <a:off x="9196779" y="573367"/>
              <a:ext cx="182880" cy="160920"/>
            </p14:xfrm>
          </p:contentPart>
        </mc:Choice>
        <mc:Fallback>
          <p:pic>
            <p:nvPicPr>
              <p:cNvPr id="55" name="Ink 54">
                <a:extLst>
                  <a:ext uri="{FF2B5EF4-FFF2-40B4-BE49-F238E27FC236}">
                    <a16:creationId xmlns:a16="http://schemas.microsoft.com/office/drawing/2014/main" id="{CB0B0EEB-EEF1-3E78-DAE0-3389BBFA74A2}"/>
                  </a:ext>
                </a:extLst>
              </p:cNvPr>
              <p:cNvPicPr/>
              <p:nvPr/>
            </p:nvPicPr>
            <p:blipFill>
              <a:blip r:embed="rId59"/>
              <a:stretch>
                <a:fillRect/>
              </a:stretch>
            </p:blipFill>
            <p:spPr>
              <a:xfrm>
                <a:off x="9187779" y="564347"/>
                <a:ext cx="200520" cy="178600"/>
              </a:xfrm>
              <a:prstGeom prst="rect">
                <a:avLst/>
              </a:prstGeom>
            </p:spPr>
          </p:pic>
        </mc:Fallback>
      </mc:AlternateContent>
      <mc:AlternateContent xmlns:mc="http://schemas.openxmlformats.org/markup-compatibility/2006">
        <mc:Choice xmlns:p14="http://schemas.microsoft.com/office/powerpoint/2010/main" Requires="p14">
          <p:contentPart p14:bwMode="auto" r:id="rId60">
            <p14:nvContentPartPr>
              <p14:cNvPr id="56" name="Ink 55">
                <a:extLst>
                  <a:ext uri="{FF2B5EF4-FFF2-40B4-BE49-F238E27FC236}">
                    <a16:creationId xmlns:a16="http://schemas.microsoft.com/office/drawing/2014/main" id="{E82770C9-04A8-EB1A-5303-EBB15C8A8F14}"/>
                  </a:ext>
                </a:extLst>
              </p14:cNvPr>
              <p14:cNvContentPartPr/>
              <p14:nvPr/>
            </p14:nvContentPartPr>
            <p14:xfrm>
              <a:off x="9446259" y="586327"/>
              <a:ext cx="170280" cy="172080"/>
            </p14:xfrm>
          </p:contentPart>
        </mc:Choice>
        <mc:Fallback>
          <p:pic>
            <p:nvPicPr>
              <p:cNvPr id="56" name="Ink 55">
                <a:extLst>
                  <a:ext uri="{FF2B5EF4-FFF2-40B4-BE49-F238E27FC236}">
                    <a16:creationId xmlns:a16="http://schemas.microsoft.com/office/drawing/2014/main" id="{E82770C9-04A8-EB1A-5303-EBB15C8A8F14}"/>
                  </a:ext>
                </a:extLst>
              </p:cNvPr>
              <p:cNvPicPr/>
              <p:nvPr/>
            </p:nvPicPr>
            <p:blipFill>
              <a:blip r:embed="rId61"/>
              <a:stretch>
                <a:fillRect/>
              </a:stretch>
            </p:blipFill>
            <p:spPr>
              <a:xfrm>
                <a:off x="9437259" y="577327"/>
                <a:ext cx="187920" cy="18972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57" name="Ink 56">
                <a:extLst>
                  <a:ext uri="{FF2B5EF4-FFF2-40B4-BE49-F238E27FC236}">
                    <a16:creationId xmlns:a16="http://schemas.microsoft.com/office/drawing/2014/main" id="{EA1CEBB5-8176-2109-D200-2AC7B458E8F3}"/>
                  </a:ext>
                </a:extLst>
              </p14:cNvPr>
              <p14:cNvContentPartPr/>
              <p14:nvPr/>
            </p14:nvContentPartPr>
            <p14:xfrm>
              <a:off x="9954579" y="565087"/>
              <a:ext cx="330480" cy="118440"/>
            </p14:xfrm>
          </p:contentPart>
        </mc:Choice>
        <mc:Fallback>
          <p:pic>
            <p:nvPicPr>
              <p:cNvPr id="57" name="Ink 56">
                <a:extLst>
                  <a:ext uri="{FF2B5EF4-FFF2-40B4-BE49-F238E27FC236}">
                    <a16:creationId xmlns:a16="http://schemas.microsoft.com/office/drawing/2014/main" id="{EA1CEBB5-8176-2109-D200-2AC7B458E8F3}"/>
                  </a:ext>
                </a:extLst>
              </p:cNvPr>
              <p:cNvPicPr/>
              <p:nvPr/>
            </p:nvPicPr>
            <p:blipFill>
              <a:blip r:embed="rId63"/>
              <a:stretch>
                <a:fillRect/>
              </a:stretch>
            </p:blipFill>
            <p:spPr>
              <a:xfrm>
                <a:off x="9945569" y="556087"/>
                <a:ext cx="348139" cy="13608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58" name="Ink 57">
                <a:extLst>
                  <a:ext uri="{FF2B5EF4-FFF2-40B4-BE49-F238E27FC236}">
                    <a16:creationId xmlns:a16="http://schemas.microsoft.com/office/drawing/2014/main" id="{368248B7-D8A1-A96D-3626-D77C75BE9161}"/>
                  </a:ext>
                </a:extLst>
              </p14:cNvPr>
              <p14:cNvContentPartPr/>
              <p14:nvPr/>
            </p14:nvContentPartPr>
            <p14:xfrm>
              <a:off x="10363899" y="545647"/>
              <a:ext cx="164880" cy="141120"/>
            </p14:xfrm>
          </p:contentPart>
        </mc:Choice>
        <mc:Fallback>
          <p:pic>
            <p:nvPicPr>
              <p:cNvPr id="58" name="Ink 57">
                <a:extLst>
                  <a:ext uri="{FF2B5EF4-FFF2-40B4-BE49-F238E27FC236}">
                    <a16:creationId xmlns:a16="http://schemas.microsoft.com/office/drawing/2014/main" id="{368248B7-D8A1-A96D-3626-D77C75BE9161}"/>
                  </a:ext>
                </a:extLst>
              </p:cNvPr>
              <p:cNvPicPr/>
              <p:nvPr/>
            </p:nvPicPr>
            <p:blipFill>
              <a:blip r:embed="rId65"/>
              <a:stretch>
                <a:fillRect/>
              </a:stretch>
            </p:blipFill>
            <p:spPr>
              <a:xfrm>
                <a:off x="10354879" y="536647"/>
                <a:ext cx="182559" cy="15876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59" name="Ink 58">
                <a:extLst>
                  <a:ext uri="{FF2B5EF4-FFF2-40B4-BE49-F238E27FC236}">
                    <a16:creationId xmlns:a16="http://schemas.microsoft.com/office/drawing/2014/main" id="{CCFEC2ED-681B-0A32-BC57-CA54086619F8}"/>
                  </a:ext>
                </a:extLst>
              </p14:cNvPr>
              <p14:cNvContentPartPr/>
              <p14:nvPr/>
            </p14:nvContentPartPr>
            <p14:xfrm>
              <a:off x="10609059" y="557527"/>
              <a:ext cx="129600" cy="136440"/>
            </p14:xfrm>
          </p:contentPart>
        </mc:Choice>
        <mc:Fallback>
          <p:pic>
            <p:nvPicPr>
              <p:cNvPr id="59" name="Ink 58">
                <a:extLst>
                  <a:ext uri="{FF2B5EF4-FFF2-40B4-BE49-F238E27FC236}">
                    <a16:creationId xmlns:a16="http://schemas.microsoft.com/office/drawing/2014/main" id="{CCFEC2ED-681B-0A32-BC57-CA54086619F8}"/>
                  </a:ext>
                </a:extLst>
              </p:cNvPr>
              <p:cNvPicPr/>
              <p:nvPr/>
            </p:nvPicPr>
            <p:blipFill>
              <a:blip r:embed="rId67"/>
              <a:stretch>
                <a:fillRect/>
              </a:stretch>
            </p:blipFill>
            <p:spPr>
              <a:xfrm>
                <a:off x="10600084" y="548527"/>
                <a:ext cx="147191" cy="154080"/>
              </a:xfrm>
              <a:prstGeom prst="rect">
                <a:avLst/>
              </a:prstGeom>
            </p:spPr>
          </p:pic>
        </mc:Fallback>
      </mc:AlternateContent>
      <mc:AlternateContent xmlns:mc="http://schemas.openxmlformats.org/markup-compatibility/2006">
        <mc:Choice xmlns:p14="http://schemas.microsoft.com/office/powerpoint/2010/main" Requires="p14">
          <p:contentPart p14:bwMode="auto" r:id="rId68">
            <p14:nvContentPartPr>
              <p14:cNvPr id="60" name="Ink 59">
                <a:extLst>
                  <a:ext uri="{FF2B5EF4-FFF2-40B4-BE49-F238E27FC236}">
                    <a16:creationId xmlns:a16="http://schemas.microsoft.com/office/drawing/2014/main" id="{72DE5159-197A-D8A8-BF30-D5DEA0AE4DA4}"/>
                  </a:ext>
                </a:extLst>
              </p14:cNvPr>
              <p14:cNvContentPartPr/>
              <p14:nvPr/>
            </p14:nvContentPartPr>
            <p14:xfrm>
              <a:off x="10806699" y="542767"/>
              <a:ext cx="130680" cy="168120"/>
            </p14:xfrm>
          </p:contentPart>
        </mc:Choice>
        <mc:Fallback>
          <p:pic>
            <p:nvPicPr>
              <p:cNvPr id="60" name="Ink 59">
                <a:extLst>
                  <a:ext uri="{FF2B5EF4-FFF2-40B4-BE49-F238E27FC236}">
                    <a16:creationId xmlns:a16="http://schemas.microsoft.com/office/drawing/2014/main" id="{72DE5159-197A-D8A8-BF30-D5DEA0AE4DA4}"/>
                  </a:ext>
                </a:extLst>
              </p:cNvPr>
              <p:cNvPicPr/>
              <p:nvPr/>
            </p:nvPicPr>
            <p:blipFill>
              <a:blip r:embed="rId69"/>
              <a:stretch>
                <a:fillRect/>
              </a:stretch>
            </p:blipFill>
            <p:spPr>
              <a:xfrm>
                <a:off x="10797699" y="533767"/>
                <a:ext cx="148320" cy="185760"/>
              </a:xfrm>
              <a:prstGeom prst="rect">
                <a:avLst/>
              </a:prstGeom>
            </p:spPr>
          </p:pic>
        </mc:Fallback>
      </mc:AlternateContent>
      <mc:AlternateContent xmlns:mc="http://schemas.openxmlformats.org/markup-compatibility/2006">
        <mc:Choice xmlns:p14="http://schemas.microsoft.com/office/powerpoint/2010/main" Requires="p14">
          <p:contentPart p14:bwMode="auto" r:id="rId70">
            <p14:nvContentPartPr>
              <p14:cNvPr id="61" name="Ink 60">
                <a:extLst>
                  <a:ext uri="{FF2B5EF4-FFF2-40B4-BE49-F238E27FC236}">
                    <a16:creationId xmlns:a16="http://schemas.microsoft.com/office/drawing/2014/main" id="{B3CF306A-B75C-B14F-1501-8DA0DA7253D7}"/>
                  </a:ext>
                </a:extLst>
              </p14:cNvPr>
              <p14:cNvContentPartPr/>
              <p14:nvPr/>
            </p14:nvContentPartPr>
            <p14:xfrm>
              <a:off x="11014779" y="568687"/>
              <a:ext cx="133920" cy="130680"/>
            </p14:xfrm>
          </p:contentPart>
        </mc:Choice>
        <mc:Fallback>
          <p:pic>
            <p:nvPicPr>
              <p:cNvPr id="61" name="Ink 60">
                <a:extLst>
                  <a:ext uri="{FF2B5EF4-FFF2-40B4-BE49-F238E27FC236}">
                    <a16:creationId xmlns:a16="http://schemas.microsoft.com/office/drawing/2014/main" id="{B3CF306A-B75C-B14F-1501-8DA0DA7253D7}"/>
                  </a:ext>
                </a:extLst>
              </p:cNvPr>
              <p:cNvPicPr/>
              <p:nvPr/>
            </p:nvPicPr>
            <p:blipFill>
              <a:blip r:embed="rId71"/>
              <a:stretch>
                <a:fillRect/>
              </a:stretch>
            </p:blipFill>
            <p:spPr>
              <a:xfrm>
                <a:off x="11005779" y="559687"/>
                <a:ext cx="151560" cy="148320"/>
              </a:xfrm>
              <a:prstGeom prst="rect">
                <a:avLst/>
              </a:prstGeom>
            </p:spPr>
          </p:pic>
        </mc:Fallback>
      </mc:AlternateContent>
      <p:grpSp>
        <p:nvGrpSpPr>
          <p:cNvPr id="2063" name="Group 2062">
            <a:extLst>
              <a:ext uri="{FF2B5EF4-FFF2-40B4-BE49-F238E27FC236}">
                <a16:creationId xmlns:a16="http://schemas.microsoft.com/office/drawing/2014/main" id="{28D9A46E-7A54-74EB-C4B9-9819EF555452}"/>
              </a:ext>
            </a:extLst>
          </p:cNvPr>
          <p:cNvGrpSpPr/>
          <p:nvPr/>
        </p:nvGrpSpPr>
        <p:grpSpPr>
          <a:xfrm>
            <a:off x="11198379" y="551407"/>
            <a:ext cx="361440" cy="365760"/>
            <a:chOff x="11198379" y="551407"/>
            <a:chExt cx="361440" cy="365760"/>
          </a:xfrm>
        </p:grpSpPr>
        <mc:AlternateContent xmlns:mc="http://schemas.openxmlformats.org/markup-compatibility/2006">
          <mc:Choice xmlns:p14="http://schemas.microsoft.com/office/powerpoint/2010/main" Requires="p14">
            <p:contentPart p14:bwMode="auto" r:id="rId72">
              <p14:nvContentPartPr>
                <p14:cNvPr id="2061" name="Ink 2060">
                  <a:extLst>
                    <a:ext uri="{FF2B5EF4-FFF2-40B4-BE49-F238E27FC236}">
                      <a16:creationId xmlns:a16="http://schemas.microsoft.com/office/drawing/2014/main" id="{3A9C8282-CDD9-20F3-1DA4-9484A2892D61}"/>
                    </a:ext>
                  </a:extLst>
                </p14:cNvPr>
                <p14:cNvContentPartPr/>
                <p14:nvPr/>
              </p14:nvContentPartPr>
              <p14:xfrm>
                <a:off x="11198379" y="580927"/>
                <a:ext cx="147960" cy="336240"/>
              </p14:xfrm>
            </p:contentPart>
          </mc:Choice>
          <mc:Fallback>
            <p:pic>
              <p:nvPicPr>
                <p:cNvPr id="2061" name="Ink 2060">
                  <a:extLst>
                    <a:ext uri="{FF2B5EF4-FFF2-40B4-BE49-F238E27FC236}">
                      <a16:creationId xmlns:a16="http://schemas.microsoft.com/office/drawing/2014/main" id="{3A9C8282-CDD9-20F3-1DA4-9484A2892D61}"/>
                    </a:ext>
                  </a:extLst>
                </p:cNvPr>
                <p:cNvPicPr/>
                <p:nvPr/>
              </p:nvPicPr>
              <p:blipFill>
                <a:blip r:embed="rId73"/>
                <a:stretch>
                  <a:fillRect/>
                </a:stretch>
              </p:blipFill>
              <p:spPr>
                <a:xfrm>
                  <a:off x="11189379" y="571917"/>
                  <a:ext cx="165600" cy="353899"/>
                </a:xfrm>
                <a:prstGeom prst="rect">
                  <a:avLst/>
                </a:prstGeom>
              </p:spPr>
            </p:pic>
          </mc:Fallback>
        </mc:AlternateContent>
        <mc:AlternateContent xmlns:mc="http://schemas.openxmlformats.org/markup-compatibility/2006">
          <mc:Choice xmlns:p14="http://schemas.microsoft.com/office/powerpoint/2010/main" Requires="p14">
            <p:contentPart p14:bwMode="auto" r:id="rId74">
              <p14:nvContentPartPr>
                <p14:cNvPr id="2062" name="Ink 2061">
                  <a:extLst>
                    <a:ext uri="{FF2B5EF4-FFF2-40B4-BE49-F238E27FC236}">
                      <a16:creationId xmlns:a16="http://schemas.microsoft.com/office/drawing/2014/main" id="{9C564D96-9242-7124-E745-5A411B0A20F3}"/>
                    </a:ext>
                  </a:extLst>
                </p14:cNvPr>
                <p14:cNvContentPartPr/>
                <p14:nvPr/>
              </p14:nvContentPartPr>
              <p14:xfrm>
                <a:off x="11399259" y="551407"/>
                <a:ext cx="160560" cy="200880"/>
              </p14:xfrm>
            </p:contentPart>
          </mc:Choice>
          <mc:Fallback>
            <p:pic>
              <p:nvPicPr>
                <p:cNvPr id="2062" name="Ink 2061">
                  <a:extLst>
                    <a:ext uri="{FF2B5EF4-FFF2-40B4-BE49-F238E27FC236}">
                      <a16:creationId xmlns:a16="http://schemas.microsoft.com/office/drawing/2014/main" id="{9C564D96-9242-7124-E745-5A411B0A20F3}"/>
                    </a:ext>
                  </a:extLst>
                </p:cNvPr>
                <p:cNvPicPr/>
                <p:nvPr/>
              </p:nvPicPr>
              <p:blipFill>
                <a:blip r:embed="rId75"/>
                <a:stretch>
                  <a:fillRect/>
                </a:stretch>
              </p:blipFill>
              <p:spPr>
                <a:xfrm>
                  <a:off x="11390259" y="542407"/>
                  <a:ext cx="178200" cy="218520"/>
                </a:xfrm>
                <a:prstGeom prst="rect">
                  <a:avLst/>
                </a:prstGeom>
              </p:spPr>
            </p:pic>
          </mc:Fallback>
        </mc:AlternateContent>
      </p:grpSp>
      <p:grpSp>
        <p:nvGrpSpPr>
          <p:cNvPr id="2066" name="Group 2065">
            <a:extLst>
              <a:ext uri="{FF2B5EF4-FFF2-40B4-BE49-F238E27FC236}">
                <a16:creationId xmlns:a16="http://schemas.microsoft.com/office/drawing/2014/main" id="{9119D7C6-BD10-40C9-C4BD-2088EB600C9F}"/>
              </a:ext>
            </a:extLst>
          </p:cNvPr>
          <p:cNvGrpSpPr/>
          <p:nvPr/>
        </p:nvGrpSpPr>
        <p:grpSpPr>
          <a:xfrm>
            <a:off x="11432379" y="1064767"/>
            <a:ext cx="275760" cy="4032000"/>
            <a:chOff x="11432379" y="1064767"/>
            <a:chExt cx="275760" cy="4032000"/>
          </a:xfrm>
        </p:grpSpPr>
        <mc:AlternateContent xmlns:mc="http://schemas.openxmlformats.org/markup-compatibility/2006">
          <mc:Choice xmlns:p14="http://schemas.microsoft.com/office/powerpoint/2010/main" Requires="p14">
            <p:contentPart p14:bwMode="auto" r:id="rId76">
              <p14:nvContentPartPr>
                <p14:cNvPr id="2064" name="Ink 2063">
                  <a:extLst>
                    <a:ext uri="{FF2B5EF4-FFF2-40B4-BE49-F238E27FC236}">
                      <a16:creationId xmlns:a16="http://schemas.microsoft.com/office/drawing/2014/main" id="{54D1430A-6E62-CFF4-BF99-D9CC9518807B}"/>
                    </a:ext>
                  </a:extLst>
                </p14:cNvPr>
                <p14:cNvContentPartPr/>
                <p14:nvPr/>
              </p14:nvContentPartPr>
              <p14:xfrm>
                <a:off x="11520219" y="1064767"/>
                <a:ext cx="94680" cy="3910320"/>
              </p14:xfrm>
            </p:contentPart>
          </mc:Choice>
          <mc:Fallback>
            <p:pic>
              <p:nvPicPr>
                <p:cNvPr id="2064" name="Ink 2063">
                  <a:extLst>
                    <a:ext uri="{FF2B5EF4-FFF2-40B4-BE49-F238E27FC236}">
                      <a16:creationId xmlns:a16="http://schemas.microsoft.com/office/drawing/2014/main" id="{54D1430A-6E62-CFF4-BF99-D9CC9518807B}"/>
                    </a:ext>
                  </a:extLst>
                </p:cNvPr>
                <p:cNvPicPr/>
                <p:nvPr/>
              </p:nvPicPr>
              <p:blipFill>
                <a:blip r:embed="rId77"/>
                <a:stretch>
                  <a:fillRect/>
                </a:stretch>
              </p:blipFill>
              <p:spPr>
                <a:xfrm>
                  <a:off x="11457219" y="1001761"/>
                  <a:ext cx="220320" cy="4035972"/>
                </a:xfrm>
                <a:prstGeom prst="rect">
                  <a:avLst/>
                </a:prstGeom>
              </p:spPr>
            </p:pic>
          </mc:Fallback>
        </mc:AlternateContent>
        <mc:AlternateContent xmlns:mc="http://schemas.openxmlformats.org/markup-compatibility/2006">
          <mc:Choice xmlns:p14="http://schemas.microsoft.com/office/powerpoint/2010/main" Requires="p14">
            <p:contentPart p14:bwMode="auto" r:id="rId78">
              <p14:nvContentPartPr>
                <p14:cNvPr id="2065" name="Ink 2064">
                  <a:extLst>
                    <a:ext uri="{FF2B5EF4-FFF2-40B4-BE49-F238E27FC236}">
                      <a16:creationId xmlns:a16="http://schemas.microsoft.com/office/drawing/2014/main" id="{97ECF060-05B6-0DB1-C555-1EC67ACFCAEE}"/>
                    </a:ext>
                  </a:extLst>
                </p14:cNvPr>
                <p14:cNvContentPartPr/>
                <p14:nvPr/>
              </p14:nvContentPartPr>
              <p14:xfrm>
                <a:off x="11432379" y="4873207"/>
                <a:ext cx="275760" cy="223560"/>
              </p14:xfrm>
            </p:contentPart>
          </mc:Choice>
          <mc:Fallback>
            <p:pic>
              <p:nvPicPr>
                <p:cNvPr id="2065" name="Ink 2064">
                  <a:extLst>
                    <a:ext uri="{FF2B5EF4-FFF2-40B4-BE49-F238E27FC236}">
                      <a16:creationId xmlns:a16="http://schemas.microsoft.com/office/drawing/2014/main" id="{97ECF060-05B6-0DB1-C555-1EC67ACFCAEE}"/>
                    </a:ext>
                  </a:extLst>
                </p:cNvPr>
                <p:cNvPicPr/>
                <p:nvPr/>
              </p:nvPicPr>
              <p:blipFill>
                <a:blip r:embed="rId79"/>
                <a:stretch>
                  <a:fillRect/>
                </a:stretch>
              </p:blipFill>
              <p:spPr>
                <a:xfrm>
                  <a:off x="11369379" y="4810308"/>
                  <a:ext cx="401400" cy="348998"/>
                </a:xfrm>
                <a:prstGeom prst="rect">
                  <a:avLst/>
                </a:prstGeom>
              </p:spPr>
            </p:pic>
          </mc:Fallback>
        </mc:AlternateContent>
      </p:grpSp>
      <mc:AlternateContent xmlns:mc="http://schemas.openxmlformats.org/markup-compatibility/2006">
        <mc:Choice xmlns:p14="http://schemas.microsoft.com/office/powerpoint/2010/main" Requires="p14">
          <p:contentPart p14:bwMode="auto" r:id="rId80">
            <p14:nvContentPartPr>
              <p14:cNvPr id="2067" name="Ink 2066">
                <a:extLst>
                  <a:ext uri="{FF2B5EF4-FFF2-40B4-BE49-F238E27FC236}">
                    <a16:creationId xmlns:a16="http://schemas.microsoft.com/office/drawing/2014/main" id="{6A952339-3B3E-F12C-DD95-74976D5FDE32}"/>
                  </a:ext>
                </a:extLst>
              </p14:cNvPr>
              <p14:cNvContentPartPr/>
              <p14:nvPr/>
            </p14:nvContentPartPr>
            <p14:xfrm>
              <a:off x="8075379" y="6073807"/>
              <a:ext cx="3359520" cy="230760"/>
            </p14:xfrm>
          </p:contentPart>
        </mc:Choice>
        <mc:Fallback>
          <p:pic>
            <p:nvPicPr>
              <p:cNvPr id="2067" name="Ink 2066">
                <a:extLst>
                  <a:ext uri="{FF2B5EF4-FFF2-40B4-BE49-F238E27FC236}">
                    <a16:creationId xmlns:a16="http://schemas.microsoft.com/office/drawing/2014/main" id="{6A952339-3B3E-F12C-DD95-74976D5FDE32}"/>
                  </a:ext>
                </a:extLst>
              </p:cNvPr>
              <p:cNvPicPr/>
              <p:nvPr/>
            </p:nvPicPr>
            <p:blipFill>
              <a:blip r:embed="rId81"/>
              <a:stretch>
                <a:fillRect/>
              </a:stretch>
            </p:blipFill>
            <p:spPr>
              <a:xfrm>
                <a:off x="8012386" y="6010807"/>
                <a:ext cx="3485147" cy="356400"/>
              </a:xfrm>
              <a:prstGeom prst="rect">
                <a:avLst/>
              </a:prstGeom>
            </p:spPr>
          </p:pic>
        </mc:Fallback>
      </mc:AlternateContent>
      <mc:AlternateContent xmlns:mc="http://schemas.openxmlformats.org/markup-compatibility/2006">
        <mc:Choice xmlns:p14="http://schemas.microsoft.com/office/powerpoint/2010/main" Requires="p14">
          <p:contentPart p14:bwMode="auto" r:id="rId82">
            <p14:nvContentPartPr>
              <p14:cNvPr id="2068" name="Ink 2067">
                <a:extLst>
                  <a:ext uri="{FF2B5EF4-FFF2-40B4-BE49-F238E27FC236}">
                    <a16:creationId xmlns:a16="http://schemas.microsoft.com/office/drawing/2014/main" id="{35466086-B59B-101F-8C2B-55C4046434B3}"/>
                  </a:ext>
                </a:extLst>
              </p14:cNvPr>
              <p14:cNvContentPartPr/>
              <p14:nvPr/>
            </p14:nvContentPartPr>
            <p14:xfrm>
              <a:off x="7612059" y="783607"/>
              <a:ext cx="184320" cy="199080"/>
            </p14:xfrm>
          </p:contentPart>
        </mc:Choice>
        <mc:Fallback>
          <p:pic>
            <p:nvPicPr>
              <p:cNvPr id="2068" name="Ink 2067">
                <a:extLst>
                  <a:ext uri="{FF2B5EF4-FFF2-40B4-BE49-F238E27FC236}">
                    <a16:creationId xmlns:a16="http://schemas.microsoft.com/office/drawing/2014/main" id="{35466086-B59B-101F-8C2B-55C4046434B3}"/>
                  </a:ext>
                </a:extLst>
              </p:cNvPr>
              <p:cNvPicPr/>
              <p:nvPr/>
            </p:nvPicPr>
            <p:blipFill>
              <a:blip r:embed="rId83"/>
              <a:stretch>
                <a:fillRect/>
              </a:stretch>
            </p:blipFill>
            <p:spPr>
              <a:xfrm>
                <a:off x="7549059" y="720493"/>
                <a:ext cx="309960" cy="324948"/>
              </a:xfrm>
              <a:prstGeom prst="rect">
                <a:avLst/>
              </a:prstGeom>
            </p:spPr>
          </p:pic>
        </mc:Fallback>
      </mc:AlternateContent>
      <mc:AlternateContent xmlns:mc="http://schemas.openxmlformats.org/markup-compatibility/2006">
        <mc:Choice xmlns:p14="http://schemas.microsoft.com/office/powerpoint/2010/main" Requires="p14">
          <p:contentPart p14:bwMode="auto" r:id="rId84">
            <p14:nvContentPartPr>
              <p14:cNvPr id="2072" name="Ink 2071">
                <a:extLst>
                  <a:ext uri="{FF2B5EF4-FFF2-40B4-BE49-F238E27FC236}">
                    <a16:creationId xmlns:a16="http://schemas.microsoft.com/office/drawing/2014/main" id="{4765F499-1244-A5AD-8E43-4318326E187A}"/>
                  </a:ext>
                </a:extLst>
              </p14:cNvPr>
              <p14:cNvContentPartPr/>
              <p14:nvPr/>
            </p14:nvContentPartPr>
            <p14:xfrm>
              <a:off x="7681539" y="927607"/>
              <a:ext cx="60840" cy="5115960"/>
            </p14:xfrm>
          </p:contentPart>
        </mc:Choice>
        <mc:Fallback>
          <p:pic>
            <p:nvPicPr>
              <p:cNvPr id="2072" name="Ink 2071">
                <a:extLst>
                  <a:ext uri="{FF2B5EF4-FFF2-40B4-BE49-F238E27FC236}">
                    <a16:creationId xmlns:a16="http://schemas.microsoft.com/office/drawing/2014/main" id="{4765F499-1244-A5AD-8E43-4318326E187A}"/>
                  </a:ext>
                </a:extLst>
              </p:cNvPr>
              <p:cNvPicPr/>
              <p:nvPr/>
            </p:nvPicPr>
            <p:blipFill>
              <a:blip r:embed="rId85"/>
              <a:stretch>
                <a:fillRect/>
              </a:stretch>
            </p:blipFill>
            <p:spPr>
              <a:xfrm>
                <a:off x="7618164" y="864607"/>
                <a:ext cx="187228" cy="5241600"/>
              </a:xfrm>
              <a:prstGeom prst="rect">
                <a:avLst/>
              </a:prstGeom>
            </p:spPr>
          </p:pic>
        </mc:Fallback>
      </mc:AlternateContent>
      <p:grpSp>
        <p:nvGrpSpPr>
          <p:cNvPr id="2109" name="Group 2108">
            <a:extLst>
              <a:ext uri="{FF2B5EF4-FFF2-40B4-BE49-F238E27FC236}">
                <a16:creationId xmlns:a16="http://schemas.microsoft.com/office/drawing/2014/main" id="{24E3A177-2C6D-2593-20A3-FE0492CBC7D8}"/>
              </a:ext>
            </a:extLst>
          </p:cNvPr>
          <p:cNvGrpSpPr/>
          <p:nvPr/>
        </p:nvGrpSpPr>
        <p:grpSpPr>
          <a:xfrm>
            <a:off x="9195699" y="4033327"/>
            <a:ext cx="1842480" cy="1676880"/>
            <a:chOff x="9195699" y="4033327"/>
            <a:chExt cx="1842480" cy="1676880"/>
          </a:xfrm>
        </p:grpSpPr>
        <mc:AlternateContent xmlns:mc="http://schemas.openxmlformats.org/markup-compatibility/2006">
          <mc:Choice xmlns:p14="http://schemas.microsoft.com/office/powerpoint/2010/main" Requires="p14">
            <p:contentPart p14:bwMode="auto" r:id="rId86">
              <p14:nvContentPartPr>
                <p14:cNvPr id="2091" name="Ink 2090">
                  <a:extLst>
                    <a:ext uri="{FF2B5EF4-FFF2-40B4-BE49-F238E27FC236}">
                      <a16:creationId xmlns:a16="http://schemas.microsoft.com/office/drawing/2014/main" id="{D9F7AE01-0375-AA40-F433-EF231E4046B3}"/>
                    </a:ext>
                  </a:extLst>
                </p14:cNvPr>
                <p14:cNvContentPartPr/>
                <p14:nvPr/>
              </p14:nvContentPartPr>
              <p14:xfrm>
                <a:off x="9818499" y="4322047"/>
                <a:ext cx="79200" cy="243360"/>
              </p14:xfrm>
            </p:contentPart>
          </mc:Choice>
          <mc:Fallback>
            <p:pic>
              <p:nvPicPr>
                <p:cNvPr id="2091" name="Ink 2090">
                  <a:extLst>
                    <a:ext uri="{FF2B5EF4-FFF2-40B4-BE49-F238E27FC236}">
                      <a16:creationId xmlns:a16="http://schemas.microsoft.com/office/drawing/2014/main" id="{D9F7AE01-0375-AA40-F433-EF231E4046B3}"/>
                    </a:ext>
                  </a:extLst>
                </p:cNvPr>
                <p:cNvPicPr/>
                <p:nvPr/>
              </p:nvPicPr>
              <p:blipFill>
                <a:blip r:embed="rId87"/>
                <a:stretch>
                  <a:fillRect/>
                </a:stretch>
              </p:blipFill>
              <p:spPr>
                <a:xfrm>
                  <a:off x="9809499" y="4313047"/>
                  <a:ext cx="96840" cy="261000"/>
                </a:xfrm>
                <a:prstGeom prst="rect">
                  <a:avLst/>
                </a:prstGeom>
              </p:spPr>
            </p:pic>
          </mc:Fallback>
        </mc:AlternateContent>
        <mc:AlternateContent xmlns:mc="http://schemas.openxmlformats.org/markup-compatibility/2006">
          <mc:Choice xmlns:p14="http://schemas.microsoft.com/office/powerpoint/2010/main" Requires="p14">
            <p:contentPart p14:bwMode="auto" r:id="rId88">
              <p14:nvContentPartPr>
                <p14:cNvPr id="2092" name="Ink 2091">
                  <a:extLst>
                    <a:ext uri="{FF2B5EF4-FFF2-40B4-BE49-F238E27FC236}">
                      <a16:creationId xmlns:a16="http://schemas.microsoft.com/office/drawing/2014/main" id="{BFA3C1FF-0DCC-271D-A6EE-E9E73E5D00B3}"/>
                    </a:ext>
                  </a:extLst>
                </p14:cNvPr>
                <p14:cNvContentPartPr/>
                <p14:nvPr/>
              </p14:nvContentPartPr>
              <p14:xfrm>
                <a:off x="9743619" y="4275967"/>
                <a:ext cx="213840" cy="159480"/>
              </p14:xfrm>
            </p:contentPart>
          </mc:Choice>
          <mc:Fallback>
            <p:pic>
              <p:nvPicPr>
                <p:cNvPr id="2092" name="Ink 2091">
                  <a:extLst>
                    <a:ext uri="{FF2B5EF4-FFF2-40B4-BE49-F238E27FC236}">
                      <a16:creationId xmlns:a16="http://schemas.microsoft.com/office/drawing/2014/main" id="{BFA3C1FF-0DCC-271D-A6EE-E9E73E5D00B3}"/>
                    </a:ext>
                  </a:extLst>
                </p:cNvPr>
                <p:cNvPicPr/>
                <p:nvPr/>
              </p:nvPicPr>
              <p:blipFill>
                <a:blip r:embed="rId89"/>
                <a:stretch>
                  <a:fillRect/>
                </a:stretch>
              </p:blipFill>
              <p:spPr>
                <a:xfrm>
                  <a:off x="9734604" y="4266967"/>
                  <a:ext cx="231510" cy="177120"/>
                </a:xfrm>
                <a:prstGeom prst="rect">
                  <a:avLst/>
                </a:prstGeom>
              </p:spPr>
            </p:pic>
          </mc:Fallback>
        </mc:AlternateContent>
        <mc:AlternateContent xmlns:mc="http://schemas.openxmlformats.org/markup-compatibility/2006">
          <mc:Choice xmlns:p14="http://schemas.microsoft.com/office/powerpoint/2010/main" Requires="p14">
            <p:contentPart p14:bwMode="auto" r:id="rId90">
              <p14:nvContentPartPr>
                <p14:cNvPr id="2093" name="Ink 2092">
                  <a:extLst>
                    <a:ext uri="{FF2B5EF4-FFF2-40B4-BE49-F238E27FC236}">
                      <a16:creationId xmlns:a16="http://schemas.microsoft.com/office/drawing/2014/main" id="{7E0DB409-CAC7-9B59-3AA3-116F911AE73B}"/>
                    </a:ext>
                  </a:extLst>
                </p14:cNvPr>
                <p14:cNvContentPartPr/>
                <p14:nvPr/>
              </p14:nvContentPartPr>
              <p14:xfrm>
                <a:off x="10000299" y="4244647"/>
                <a:ext cx="47880" cy="137160"/>
              </p14:xfrm>
            </p:contentPart>
          </mc:Choice>
          <mc:Fallback>
            <p:pic>
              <p:nvPicPr>
                <p:cNvPr id="2093" name="Ink 2092">
                  <a:extLst>
                    <a:ext uri="{FF2B5EF4-FFF2-40B4-BE49-F238E27FC236}">
                      <a16:creationId xmlns:a16="http://schemas.microsoft.com/office/drawing/2014/main" id="{7E0DB409-CAC7-9B59-3AA3-116F911AE73B}"/>
                    </a:ext>
                  </a:extLst>
                </p:cNvPr>
                <p:cNvPicPr/>
                <p:nvPr/>
              </p:nvPicPr>
              <p:blipFill>
                <a:blip r:embed="rId91"/>
                <a:stretch>
                  <a:fillRect/>
                </a:stretch>
              </p:blipFill>
              <p:spPr>
                <a:xfrm>
                  <a:off x="9991231" y="4235671"/>
                  <a:ext cx="65654" cy="154754"/>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2094" name="Ink 2093">
                  <a:extLst>
                    <a:ext uri="{FF2B5EF4-FFF2-40B4-BE49-F238E27FC236}">
                      <a16:creationId xmlns:a16="http://schemas.microsoft.com/office/drawing/2014/main" id="{B48DB6F0-441F-C9FB-4649-371D0DE913FF}"/>
                    </a:ext>
                  </a:extLst>
                </p14:cNvPr>
                <p14:cNvContentPartPr/>
                <p14:nvPr/>
              </p14:nvContentPartPr>
              <p14:xfrm>
                <a:off x="10008579" y="4191367"/>
                <a:ext cx="308520" cy="187200"/>
              </p14:xfrm>
            </p:contentPart>
          </mc:Choice>
          <mc:Fallback>
            <p:pic>
              <p:nvPicPr>
                <p:cNvPr id="2094" name="Ink 2093">
                  <a:extLst>
                    <a:ext uri="{FF2B5EF4-FFF2-40B4-BE49-F238E27FC236}">
                      <a16:creationId xmlns:a16="http://schemas.microsoft.com/office/drawing/2014/main" id="{B48DB6F0-441F-C9FB-4649-371D0DE913FF}"/>
                    </a:ext>
                  </a:extLst>
                </p:cNvPr>
                <p:cNvPicPr/>
                <p:nvPr/>
              </p:nvPicPr>
              <p:blipFill>
                <a:blip r:embed="rId93"/>
                <a:stretch>
                  <a:fillRect/>
                </a:stretch>
              </p:blipFill>
              <p:spPr>
                <a:xfrm>
                  <a:off x="9999579" y="4182367"/>
                  <a:ext cx="326160" cy="20484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2095" name="Ink 2094">
                  <a:extLst>
                    <a:ext uri="{FF2B5EF4-FFF2-40B4-BE49-F238E27FC236}">
                      <a16:creationId xmlns:a16="http://schemas.microsoft.com/office/drawing/2014/main" id="{9A836CE2-E031-C2C3-71C1-61B8760BA9FD}"/>
                    </a:ext>
                  </a:extLst>
                </p14:cNvPr>
                <p14:cNvContentPartPr/>
                <p14:nvPr/>
              </p14:nvContentPartPr>
              <p14:xfrm>
                <a:off x="10356699" y="4033327"/>
                <a:ext cx="54000" cy="307440"/>
              </p14:xfrm>
            </p:contentPart>
          </mc:Choice>
          <mc:Fallback>
            <p:pic>
              <p:nvPicPr>
                <p:cNvPr id="2095" name="Ink 2094">
                  <a:extLst>
                    <a:ext uri="{FF2B5EF4-FFF2-40B4-BE49-F238E27FC236}">
                      <a16:creationId xmlns:a16="http://schemas.microsoft.com/office/drawing/2014/main" id="{9A836CE2-E031-C2C3-71C1-61B8760BA9FD}"/>
                    </a:ext>
                  </a:extLst>
                </p:cNvPr>
                <p:cNvPicPr/>
                <p:nvPr/>
              </p:nvPicPr>
              <p:blipFill>
                <a:blip r:embed="rId95"/>
                <a:stretch>
                  <a:fillRect/>
                </a:stretch>
              </p:blipFill>
              <p:spPr>
                <a:xfrm>
                  <a:off x="10347699" y="4024327"/>
                  <a:ext cx="71640" cy="325080"/>
                </a:xfrm>
                <a:prstGeom prst="rect">
                  <a:avLst/>
                </a:prstGeom>
              </p:spPr>
            </p:pic>
          </mc:Fallback>
        </mc:AlternateContent>
        <mc:AlternateContent xmlns:mc="http://schemas.openxmlformats.org/markup-compatibility/2006">
          <mc:Choice xmlns:p14="http://schemas.microsoft.com/office/powerpoint/2010/main" Requires="p14">
            <p:contentPart p14:bwMode="auto" r:id="rId96">
              <p14:nvContentPartPr>
                <p14:cNvPr id="2096" name="Ink 2095">
                  <a:extLst>
                    <a:ext uri="{FF2B5EF4-FFF2-40B4-BE49-F238E27FC236}">
                      <a16:creationId xmlns:a16="http://schemas.microsoft.com/office/drawing/2014/main" id="{161D6C2A-FD6B-6950-C8D4-71A55216ED6A}"/>
                    </a:ext>
                  </a:extLst>
                </p14:cNvPr>
                <p14:cNvContentPartPr/>
                <p14:nvPr/>
              </p14:nvContentPartPr>
              <p14:xfrm>
                <a:off x="10277859" y="4152847"/>
                <a:ext cx="335160" cy="126360"/>
              </p14:xfrm>
            </p:contentPart>
          </mc:Choice>
          <mc:Fallback>
            <p:pic>
              <p:nvPicPr>
                <p:cNvPr id="2096" name="Ink 2095">
                  <a:extLst>
                    <a:ext uri="{FF2B5EF4-FFF2-40B4-BE49-F238E27FC236}">
                      <a16:creationId xmlns:a16="http://schemas.microsoft.com/office/drawing/2014/main" id="{161D6C2A-FD6B-6950-C8D4-71A55216ED6A}"/>
                    </a:ext>
                  </a:extLst>
                </p:cNvPr>
                <p:cNvPicPr/>
                <p:nvPr/>
              </p:nvPicPr>
              <p:blipFill>
                <a:blip r:embed="rId97"/>
                <a:stretch>
                  <a:fillRect/>
                </a:stretch>
              </p:blipFill>
              <p:spPr>
                <a:xfrm>
                  <a:off x="10268869" y="4143847"/>
                  <a:ext cx="352781" cy="144000"/>
                </a:xfrm>
                <a:prstGeom prst="rect">
                  <a:avLst/>
                </a:prstGeom>
              </p:spPr>
            </p:pic>
          </mc:Fallback>
        </mc:AlternateContent>
        <mc:AlternateContent xmlns:mc="http://schemas.openxmlformats.org/markup-compatibility/2006">
          <mc:Choice xmlns:p14="http://schemas.microsoft.com/office/powerpoint/2010/main" Requires="p14">
            <p:contentPart p14:bwMode="auto" r:id="rId98">
              <p14:nvContentPartPr>
                <p14:cNvPr id="2097" name="Ink 2096">
                  <a:extLst>
                    <a:ext uri="{FF2B5EF4-FFF2-40B4-BE49-F238E27FC236}">
                      <a16:creationId xmlns:a16="http://schemas.microsoft.com/office/drawing/2014/main" id="{F61C7C45-B925-BD12-07AE-E5B7A4B0B800}"/>
                    </a:ext>
                  </a:extLst>
                </p14:cNvPr>
                <p14:cNvContentPartPr/>
                <p14:nvPr/>
              </p14:nvContentPartPr>
              <p14:xfrm>
                <a:off x="10675659" y="4085887"/>
                <a:ext cx="34200" cy="155520"/>
              </p14:xfrm>
            </p:contentPart>
          </mc:Choice>
          <mc:Fallback>
            <p:pic>
              <p:nvPicPr>
                <p:cNvPr id="2097" name="Ink 2096">
                  <a:extLst>
                    <a:ext uri="{FF2B5EF4-FFF2-40B4-BE49-F238E27FC236}">
                      <a16:creationId xmlns:a16="http://schemas.microsoft.com/office/drawing/2014/main" id="{F61C7C45-B925-BD12-07AE-E5B7A4B0B800}"/>
                    </a:ext>
                  </a:extLst>
                </p:cNvPr>
                <p:cNvPicPr/>
                <p:nvPr/>
              </p:nvPicPr>
              <p:blipFill>
                <a:blip r:embed="rId99"/>
                <a:stretch>
                  <a:fillRect/>
                </a:stretch>
              </p:blipFill>
              <p:spPr>
                <a:xfrm>
                  <a:off x="10666659" y="4076887"/>
                  <a:ext cx="51840" cy="173160"/>
                </a:xfrm>
                <a:prstGeom prst="rect">
                  <a:avLst/>
                </a:prstGeom>
              </p:spPr>
            </p:pic>
          </mc:Fallback>
        </mc:AlternateContent>
        <mc:AlternateContent xmlns:mc="http://schemas.openxmlformats.org/markup-compatibility/2006">
          <mc:Choice xmlns:p14="http://schemas.microsoft.com/office/powerpoint/2010/main" Requires="p14">
            <p:contentPart p14:bwMode="auto" r:id="rId100">
              <p14:nvContentPartPr>
                <p14:cNvPr id="2098" name="Ink 2097">
                  <a:extLst>
                    <a:ext uri="{FF2B5EF4-FFF2-40B4-BE49-F238E27FC236}">
                      <a16:creationId xmlns:a16="http://schemas.microsoft.com/office/drawing/2014/main" id="{301495B8-C951-3F70-C0B4-5679A3C21473}"/>
                    </a:ext>
                  </a:extLst>
                </p14:cNvPr>
                <p14:cNvContentPartPr/>
                <p14:nvPr/>
              </p14:nvContentPartPr>
              <p14:xfrm>
                <a:off x="10785819" y="4043767"/>
                <a:ext cx="177840" cy="232200"/>
              </p14:xfrm>
            </p:contentPart>
          </mc:Choice>
          <mc:Fallback>
            <p:pic>
              <p:nvPicPr>
                <p:cNvPr id="2098" name="Ink 2097">
                  <a:extLst>
                    <a:ext uri="{FF2B5EF4-FFF2-40B4-BE49-F238E27FC236}">
                      <a16:creationId xmlns:a16="http://schemas.microsoft.com/office/drawing/2014/main" id="{301495B8-C951-3F70-C0B4-5679A3C21473}"/>
                    </a:ext>
                  </a:extLst>
                </p:cNvPr>
                <p:cNvPicPr/>
                <p:nvPr/>
              </p:nvPicPr>
              <p:blipFill>
                <a:blip r:embed="rId101"/>
                <a:stretch>
                  <a:fillRect/>
                </a:stretch>
              </p:blipFill>
              <p:spPr>
                <a:xfrm>
                  <a:off x="10776819" y="4034767"/>
                  <a:ext cx="195480" cy="249840"/>
                </a:xfrm>
                <a:prstGeom prst="rect">
                  <a:avLst/>
                </a:prstGeom>
              </p:spPr>
            </p:pic>
          </mc:Fallback>
        </mc:AlternateContent>
        <mc:AlternateContent xmlns:mc="http://schemas.openxmlformats.org/markup-compatibility/2006">
          <mc:Choice xmlns:p14="http://schemas.microsoft.com/office/powerpoint/2010/main" Requires="p14">
            <p:contentPart p14:bwMode="auto" r:id="rId102">
              <p14:nvContentPartPr>
                <p14:cNvPr id="2099" name="Ink 2098">
                  <a:extLst>
                    <a:ext uri="{FF2B5EF4-FFF2-40B4-BE49-F238E27FC236}">
                      <a16:creationId xmlns:a16="http://schemas.microsoft.com/office/drawing/2014/main" id="{3CB6959D-6B1A-169B-0197-09A8C794237A}"/>
                    </a:ext>
                  </a:extLst>
                </p14:cNvPr>
                <p14:cNvContentPartPr/>
                <p14:nvPr/>
              </p14:nvContentPartPr>
              <p14:xfrm>
                <a:off x="10160139" y="4629487"/>
                <a:ext cx="158760" cy="160200"/>
              </p14:xfrm>
            </p:contentPart>
          </mc:Choice>
          <mc:Fallback>
            <p:pic>
              <p:nvPicPr>
                <p:cNvPr id="2099" name="Ink 2098">
                  <a:extLst>
                    <a:ext uri="{FF2B5EF4-FFF2-40B4-BE49-F238E27FC236}">
                      <a16:creationId xmlns:a16="http://schemas.microsoft.com/office/drawing/2014/main" id="{3CB6959D-6B1A-169B-0197-09A8C794237A}"/>
                    </a:ext>
                  </a:extLst>
                </p:cNvPr>
                <p:cNvPicPr/>
                <p:nvPr/>
              </p:nvPicPr>
              <p:blipFill>
                <a:blip r:embed="rId103"/>
                <a:stretch>
                  <a:fillRect/>
                </a:stretch>
              </p:blipFill>
              <p:spPr>
                <a:xfrm>
                  <a:off x="10151139" y="4620467"/>
                  <a:ext cx="176400" cy="177880"/>
                </a:xfrm>
                <a:prstGeom prst="rect">
                  <a:avLst/>
                </a:prstGeom>
              </p:spPr>
            </p:pic>
          </mc:Fallback>
        </mc:AlternateContent>
        <mc:AlternateContent xmlns:mc="http://schemas.openxmlformats.org/markup-compatibility/2006">
          <mc:Choice xmlns:p14="http://schemas.microsoft.com/office/powerpoint/2010/main" Requires="p14">
            <p:contentPart p14:bwMode="auto" r:id="rId104">
              <p14:nvContentPartPr>
                <p14:cNvPr id="2100" name="Ink 2099">
                  <a:extLst>
                    <a:ext uri="{FF2B5EF4-FFF2-40B4-BE49-F238E27FC236}">
                      <a16:creationId xmlns:a16="http://schemas.microsoft.com/office/drawing/2014/main" id="{6AA7FBAE-5147-F37A-6282-0BA4558AEF34}"/>
                    </a:ext>
                  </a:extLst>
                </p14:cNvPr>
                <p14:cNvContentPartPr/>
                <p14:nvPr/>
              </p14:nvContentPartPr>
              <p14:xfrm>
                <a:off x="10408539" y="4430767"/>
                <a:ext cx="141840" cy="271440"/>
              </p14:xfrm>
            </p:contentPart>
          </mc:Choice>
          <mc:Fallback>
            <p:pic>
              <p:nvPicPr>
                <p:cNvPr id="2100" name="Ink 2099">
                  <a:extLst>
                    <a:ext uri="{FF2B5EF4-FFF2-40B4-BE49-F238E27FC236}">
                      <a16:creationId xmlns:a16="http://schemas.microsoft.com/office/drawing/2014/main" id="{6AA7FBAE-5147-F37A-6282-0BA4558AEF34}"/>
                    </a:ext>
                  </a:extLst>
                </p:cNvPr>
                <p:cNvPicPr/>
                <p:nvPr/>
              </p:nvPicPr>
              <p:blipFill>
                <a:blip r:embed="rId105"/>
                <a:stretch>
                  <a:fillRect/>
                </a:stretch>
              </p:blipFill>
              <p:spPr>
                <a:xfrm>
                  <a:off x="10399539" y="4421767"/>
                  <a:ext cx="159480" cy="289080"/>
                </a:xfrm>
                <a:prstGeom prst="rect">
                  <a:avLst/>
                </a:prstGeom>
              </p:spPr>
            </p:pic>
          </mc:Fallback>
        </mc:AlternateContent>
        <mc:AlternateContent xmlns:mc="http://schemas.openxmlformats.org/markup-compatibility/2006">
          <mc:Choice xmlns:p14="http://schemas.microsoft.com/office/powerpoint/2010/main" Requires="p14">
            <p:contentPart p14:bwMode="auto" r:id="rId106">
              <p14:nvContentPartPr>
                <p14:cNvPr id="2101" name="Ink 2100">
                  <a:extLst>
                    <a:ext uri="{FF2B5EF4-FFF2-40B4-BE49-F238E27FC236}">
                      <a16:creationId xmlns:a16="http://schemas.microsoft.com/office/drawing/2014/main" id="{B79C52ED-6F3E-A0EE-627B-B4DBB983FF99}"/>
                    </a:ext>
                  </a:extLst>
                </p14:cNvPr>
                <p14:cNvContentPartPr/>
                <p14:nvPr/>
              </p14:nvContentPartPr>
              <p14:xfrm>
                <a:off x="10364979" y="4625887"/>
                <a:ext cx="203040" cy="43560"/>
              </p14:xfrm>
            </p:contentPart>
          </mc:Choice>
          <mc:Fallback>
            <p:pic>
              <p:nvPicPr>
                <p:cNvPr id="2101" name="Ink 2100">
                  <a:extLst>
                    <a:ext uri="{FF2B5EF4-FFF2-40B4-BE49-F238E27FC236}">
                      <a16:creationId xmlns:a16="http://schemas.microsoft.com/office/drawing/2014/main" id="{B79C52ED-6F3E-A0EE-627B-B4DBB983FF99}"/>
                    </a:ext>
                  </a:extLst>
                </p:cNvPr>
                <p:cNvPicPr/>
                <p:nvPr/>
              </p:nvPicPr>
              <p:blipFill>
                <a:blip r:embed="rId107"/>
                <a:stretch>
                  <a:fillRect/>
                </a:stretch>
              </p:blipFill>
              <p:spPr>
                <a:xfrm>
                  <a:off x="10355979" y="4616961"/>
                  <a:ext cx="220680" cy="61055"/>
                </a:xfrm>
                <a:prstGeom prst="rect">
                  <a:avLst/>
                </a:prstGeom>
              </p:spPr>
            </p:pic>
          </mc:Fallback>
        </mc:AlternateContent>
        <mc:AlternateContent xmlns:mc="http://schemas.openxmlformats.org/markup-compatibility/2006">
          <mc:Choice xmlns:p14="http://schemas.microsoft.com/office/powerpoint/2010/main" Requires="p14">
            <p:contentPart p14:bwMode="auto" r:id="rId108">
              <p14:nvContentPartPr>
                <p14:cNvPr id="2102" name="Ink 2101">
                  <a:extLst>
                    <a:ext uri="{FF2B5EF4-FFF2-40B4-BE49-F238E27FC236}">
                      <a16:creationId xmlns:a16="http://schemas.microsoft.com/office/drawing/2014/main" id="{7589FB50-EB42-443A-DD80-5855757A20FA}"/>
                    </a:ext>
                  </a:extLst>
                </p14:cNvPr>
                <p14:cNvContentPartPr/>
                <p14:nvPr/>
              </p14:nvContentPartPr>
              <p14:xfrm>
                <a:off x="9795099" y="5109727"/>
                <a:ext cx="202680" cy="217800"/>
              </p14:xfrm>
            </p:contentPart>
          </mc:Choice>
          <mc:Fallback>
            <p:pic>
              <p:nvPicPr>
                <p:cNvPr id="2102" name="Ink 2101">
                  <a:extLst>
                    <a:ext uri="{FF2B5EF4-FFF2-40B4-BE49-F238E27FC236}">
                      <a16:creationId xmlns:a16="http://schemas.microsoft.com/office/drawing/2014/main" id="{7589FB50-EB42-443A-DD80-5855757A20FA}"/>
                    </a:ext>
                  </a:extLst>
                </p:cNvPr>
                <p:cNvPicPr/>
                <p:nvPr/>
              </p:nvPicPr>
              <p:blipFill>
                <a:blip r:embed="rId109"/>
                <a:stretch>
                  <a:fillRect/>
                </a:stretch>
              </p:blipFill>
              <p:spPr>
                <a:xfrm>
                  <a:off x="9786099" y="5100727"/>
                  <a:ext cx="220320" cy="235440"/>
                </a:xfrm>
                <a:prstGeom prst="rect">
                  <a:avLst/>
                </a:prstGeom>
              </p:spPr>
            </p:pic>
          </mc:Fallback>
        </mc:AlternateContent>
        <mc:AlternateContent xmlns:mc="http://schemas.openxmlformats.org/markup-compatibility/2006">
          <mc:Choice xmlns:p14="http://schemas.microsoft.com/office/powerpoint/2010/main" Requires="p14">
            <p:contentPart p14:bwMode="auto" r:id="rId110">
              <p14:nvContentPartPr>
                <p14:cNvPr id="2103" name="Ink 2102">
                  <a:extLst>
                    <a:ext uri="{FF2B5EF4-FFF2-40B4-BE49-F238E27FC236}">
                      <a16:creationId xmlns:a16="http://schemas.microsoft.com/office/drawing/2014/main" id="{47CF5B4F-10EE-7178-DE6F-860BF9805B92}"/>
                    </a:ext>
                  </a:extLst>
                </p14:cNvPr>
                <p14:cNvContentPartPr/>
                <p14:nvPr/>
              </p14:nvContentPartPr>
              <p14:xfrm>
                <a:off x="10036299" y="5098927"/>
                <a:ext cx="242280" cy="344520"/>
              </p14:xfrm>
            </p:contentPart>
          </mc:Choice>
          <mc:Fallback>
            <p:pic>
              <p:nvPicPr>
                <p:cNvPr id="2103" name="Ink 2102">
                  <a:extLst>
                    <a:ext uri="{FF2B5EF4-FFF2-40B4-BE49-F238E27FC236}">
                      <a16:creationId xmlns:a16="http://schemas.microsoft.com/office/drawing/2014/main" id="{47CF5B4F-10EE-7178-DE6F-860BF9805B92}"/>
                    </a:ext>
                  </a:extLst>
                </p:cNvPr>
                <p:cNvPicPr/>
                <p:nvPr/>
              </p:nvPicPr>
              <p:blipFill>
                <a:blip r:embed="rId111"/>
                <a:stretch>
                  <a:fillRect/>
                </a:stretch>
              </p:blipFill>
              <p:spPr>
                <a:xfrm>
                  <a:off x="10027299" y="5089936"/>
                  <a:ext cx="259920" cy="362142"/>
                </a:xfrm>
                <a:prstGeom prst="rect">
                  <a:avLst/>
                </a:prstGeom>
              </p:spPr>
            </p:pic>
          </mc:Fallback>
        </mc:AlternateContent>
        <mc:AlternateContent xmlns:mc="http://schemas.openxmlformats.org/markup-compatibility/2006">
          <mc:Choice xmlns:p14="http://schemas.microsoft.com/office/powerpoint/2010/main" Requires="p14">
            <p:contentPart p14:bwMode="auto" r:id="rId112">
              <p14:nvContentPartPr>
                <p14:cNvPr id="2104" name="Ink 2103">
                  <a:extLst>
                    <a:ext uri="{FF2B5EF4-FFF2-40B4-BE49-F238E27FC236}">
                      <a16:creationId xmlns:a16="http://schemas.microsoft.com/office/drawing/2014/main" id="{4BAE170B-A92A-05F4-3BDA-57CE0761F1E5}"/>
                    </a:ext>
                  </a:extLst>
                </p14:cNvPr>
                <p14:cNvContentPartPr/>
                <p14:nvPr/>
              </p14:nvContentPartPr>
              <p14:xfrm>
                <a:off x="10312059" y="5041327"/>
                <a:ext cx="241200" cy="207720"/>
              </p14:xfrm>
            </p:contentPart>
          </mc:Choice>
          <mc:Fallback>
            <p:pic>
              <p:nvPicPr>
                <p:cNvPr id="2104" name="Ink 2103">
                  <a:extLst>
                    <a:ext uri="{FF2B5EF4-FFF2-40B4-BE49-F238E27FC236}">
                      <a16:creationId xmlns:a16="http://schemas.microsoft.com/office/drawing/2014/main" id="{4BAE170B-A92A-05F4-3BDA-57CE0761F1E5}"/>
                    </a:ext>
                  </a:extLst>
                </p:cNvPr>
                <p:cNvPicPr/>
                <p:nvPr/>
              </p:nvPicPr>
              <p:blipFill>
                <a:blip r:embed="rId113"/>
                <a:stretch>
                  <a:fillRect/>
                </a:stretch>
              </p:blipFill>
              <p:spPr>
                <a:xfrm>
                  <a:off x="10303059" y="5032311"/>
                  <a:ext cx="258840" cy="225391"/>
                </a:xfrm>
                <a:prstGeom prst="rect">
                  <a:avLst/>
                </a:prstGeom>
              </p:spPr>
            </p:pic>
          </mc:Fallback>
        </mc:AlternateContent>
        <mc:AlternateContent xmlns:mc="http://schemas.openxmlformats.org/markup-compatibility/2006">
          <mc:Choice xmlns:p14="http://schemas.microsoft.com/office/powerpoint/2010/main" Requires="p14">
            <p:contentPart p14:bwMode="auto" r:id="rId114">
              <p14:nvContentPartPr>
                <p14:cNvPr id="2105" name="Ink 2104">
                  <a:extLst>
                    <a:ext uri="{FF2B5EF4-FFF2-40B4-BE49-F238E27FC236}">
                      <a16:creationId xmlns:a16="http://schemas.microsoft.com/office/drawing/2014/main" id="{FDC064BD-E710-DDCF-7E8E-AC174D450195}"/>
                    </a:ext>
                  </a:extLst>
                </p14:cNvPr>
                <p14:cNvContentPartPr/>
                <p14:nvPr/>
              </p14:nvContentPartPr>
              <p14:xfrm>
                <a:off x="10561899" y="4837927"/>
                <a:ext cx="171360" cy="326520"/>
              </p14:xfrm>
            </p:contentPart>
          </mc:Choice>
          <mc:Fallback>
            <p:pic>
              <p:nvPicPr>
                <p:cNvPr id="2105" name="Ink 2104">
                  <a:extLst>
                    <a:ext uri="{FF2B5EF4-FFF2-40B4-BE49-F238E27FC236}">
                      <a16:creationId xmlns:a16="http://schemas.microsoft.com/office/drawing/2014/main" id="{FDC064BD-E710-DDCF-7E8E-AC174D450195}"/>
                    </a:ext>
                  </a:extLst>
                </p:cNvPr>
                <p:cNvPicPr/>
                <p:nvPr/>
              </p:nvPicPr>
              <p:blipFill>
                <a:blip r:embed="rId115"/>
                <a:stretch>
                  <a:fillRect/>
                </a:stretch>
              </p:blipFill>
              <p:spPr>
                <a:xfrm>
                  <a:off x="10552899" y="4828927"/>
                  <a:ext cx="189000" cy="344160"/>
                </a:xfrm>
                <a:prstGeom prst="rect">
                  <a:avLst/>
                </a:prstGeom>
              </p:spPr>
            </p:pic>
          </mc:Fallback>
        </mc:AlternateContent>
        <mc:AlternateContent xmlns:mc="http://schemas.openxmlformats.org/markup-compatibility/2006">
          <mc:Choice xmlns:p14="http://schemas.microsoft.com/office/powerpoint/2010/main" Requires="p14">
            <p:contentPart p14:bwMode="auto" r:id="rId116">
              <p14:nvContentPartPr>
                <p14:cNvPr id="2106" name="Ink 2105">
                  <a:extLst>
                    <a:ext uri="{FF2B5EF4-FFF2-40B4-BE49-F238E27FC236}">
                      <a16:creationId xmlns:a16="http://schemas.microsoft.com/office/drawing/2014/main" id="{C80207AD-E53F-5185-DB22-CDC52B75A0B9}"/>
                    </a:ext>
                  </a:extLst>
                </p14:cNvPr>
                <p14:cNvContentPartPr/>
                <p14:nvPr/>
              </p14:nvContentPartPr>
              <p14:xfrm>
                <a:off x="10790499" y="4905247"/>
                <a:ext cx="142560" cy="214920"/>
              </p14:xfrm>
            </p:contentPart>
          </mc:Choice>
          <mc:Fallback>
            <p:pic>
              <p:nvPicPr>
                <p:cNvPr id="2106" name="Ink 2105">
                  <a:extLst>
                    <a:ext uri="{FF2B5EF4-FFF2-40B4-BE49-F238E27FC236}">
                      <a16:creationId xmlns:a16="http://schemas.microsoft.com/office/drawing/2014/main" id="{C80207AD-E53F-5185-DB22-CDC52B75A0B9}"/>
                    </a:ext>
                  </a:extLst>
                </p:cNvPr>
                <p:cNvPicPr/>
                <p:nvPr/>
              </p:nvPicPr>
              <p:blipFill>
                <a:blip r:embed="rId117"/>
                <a:stretch>
                  <a:fillRect/>
                </a:stretch>
              </p:blipFill>
              <p:spPr>
                <a:xfrm>
                  <a:off x="10781522" y="4896247"/>
                  <a:ext cx="160156" cy="232560"/>
                </a:xfrm>
                <a:prstGeom prst="rect">
                  <a:avLst/>
                </a:prstGeom>
              </p:spPr>
            </p:pic>
          </mc:Fallback>
        </mc:AlternateContent>
        <mc:AlternateContent xmlns:mc="http://schemas.openxmlformats.org/markup-compatibility/2006">
          <mc:Choice xmlns:p14="http://schemas.microsoft.com/office/powerpoint/2010/main" Requires="p14">
            <p:contentPart p14:bwMode="auto" r:id="rId118">
              <p14:nvContentPartPr>
                <p14:cNvPr id="2107" name="Ink 2106">
                  <a:extLst>
                    <a:ext uri="{FF2B5EF4-FFF2-40B4-BE49-F238E27FC236}">
                      <a16:creationId xmlns:a16="http://schemas.microsoft.com/office/drawing/2014/main" id="{8709B942-4908-B197-BE59-B781131CF69F}"/>
                    </a:ext>
                  </a:extLst>
                </p14:cNvPr>
                <p14:cNvContentPartPr/>
                <p14:nvPr/>
              </p14:nvContentPartPr>
              <p14:xfrm>
                <a:off x="10962219" y="4703287"/>
                <a:ext cx="75960" cy="409680"/>
              </p14:xfrm>
            </p:contentPart>
          </mc:Choice>
          <mc:Fallback>
            <p:pic>
              <p:nvPicPr>
                <p:cNvPr id="2107" name="Ink 2106">
                  <a:extLst>
                    <a:ext uri="{FF2B5EF4-FFF2-40B4-BE49-F238E27FC236}">
                      <a16:creationId xmlns:a16="http://schemas.microsoft.com/office/drawing/2014/main" id="{8709B942-4908-B197-BE59-B781131CF69F}"/>
                    </a:ext>
                  </a:extLst>
                </p:cNvPr>
                <p:cNvPicPr/>
                <p:nvPr/>
              </p:nvPicPr>
              <p:blipFill>
                <a:blip r:embed="rId119"/>
                <a:stretch>
                  <a:fillRect/>
                </a:stretch>
              </p:blipFill>
              <p:spPr>
                <a:xfrm>
                  <a:off x="10953219" y="4694287"/>
                  <a:ext cx="93600" cy="427320"/>
                </a:xfrm>
                <a:prstGeom prst="rect">
                  <a:avLst/>
                </a:prstGeom>
              </p:spPr>
            </p:pic>
          </mc:Fallback>
        </mc:AlternateContent>
        <mc:AlternateContent xmlns:mc="http://schemas.openxmlformats.org/markup-compatibility/2006">
          <mc:Choice xmlns:p14="http://schemas.microsoft.com/office/powerpoint/2010/main" Requires="p14">
            <p:contentPart p14:bwMode="auto" r:id="rId120">
              <p14:nvContentPartPr>
                <p14:cNvPr id="2108" name="Ink 2107">
                  <a:extLst>
                    <a:ext uri="{FF2B5EF4-FFF2-40B4-BE49-F238E27FC236}">
                      <a16:creationId xmlns:a16="http://schemas.microsoft.com/office/drawing/2014/main" id="{BB8CE730-7E2B-4A3B-BBB3-8F1938548472}"/>
                    </a:ext>
                  </a:extLst>
                </p14:cNvPr>
                <p14:cNvContentPartPr/>
                <p14:nvPr/>
              </p14:nvContentPartPr>
              <p14:xfrm>
                <a:off x="9195699" y="5429767"/>
                <a:ext cx="1197000" cy="280440"/>
              </p14:xfrm>
            </p:contentPart>
          </mc:Choice>
          <mc:Fallback>
            <p:pic>
              <p:nvPicPr>
                <p:cNvPr id="2108" name="Ink 2107">
                  <a:extLst>
                    <a:ext uri="{FF2B5EF4-FFF2-40B4-BE49-F238E27FC236}">
                      <a16:creationId xmlns:a16="http://schemas.microsoft.com/office/drawing/2014/main" id="{BB8CE730-7E2B-4A3B-BBB3-8F1938548472}"/>
                    </a:ext>
                  </a:extLst>
                </p:cNvPr>
                <p:cNvPicPr/>
                <p:nvPr/>
              </p:nvPicPr>
              <p:blipFill>
                <a:blip r:embed="rId121"/>
                <a:stretch>
                  <a:fillRect/>
                </a:stretch>
              </p:blipFill>
              <p:spPr>
                <a:xfrm>
                  <a:off x="9186699" y="5420767"/>
                  <a:ext cx="1214640" cy="298080"/>
                </a:xfrm>
                <a:prstGeom prst="rect">
                  <a:avLst/>
                </a:prstGeom>
              </p:spPr>
            </p:pic>
          </mc:Fallback>
        </mc:AlternateContent>
      </p:grpSp>
      <p:grpSp>
        <p:nvGrpSpPr>
          <p:cNvPr id="2111" name="Group 2110">
            <a:extLst>
              <a:ext uri="{FF2B5EF4-FFF2-40B4-BE49-F238E27FC236}">
                <a16:creationId xmlns:a16="http://schemas.microsoft.com/office/drawing/2014/main" id="{A616F86B-085E-D351-D641-00023558B1A6}"/>
              </a:ext>
            </a:extLst>
          </p:cNvPr>
          <p:cNvGrpSpPr/>
          <p:nvPr/>
        </p:nvGrpSpPr>
        <p:grpSpPr>
          <a:xfrm>
            <a:off x="7993659" y="1084207"/>
            <a:ext cx="2009880" cy="1537920"/>
            <a:chOff x="7993659" y="1084207"/>
            <a:chExt cx="2009880" cy="1537920"/>
          </a:xfrm>
        </p:grpSpPr>
        <mc:AlternateContent xmlns:mc="http://schemas.openxmlformats.org/markup-compatibility/2006">
          <mc:Choice xmlns:p14="http://schemas.microsoft.com/office/powerpoint/2010/main" Requires="p14">
            <p:contentPart p14:bwMode="auto" r:id="rId122">
              <p14:nvContentPartPr>
                <p14:cNvPr id="2073" name="Ink 2072">
                  <a:extLst>
                    <a:ext uri="{FF2B5EF4-FFF2-40B4-BE49-F238E27FC236}">
                      <a16:creationId xmlns:a16="http://schemas.microsoft.com/office/drawing/2014/main" id="{DF8AFF36-05E1-8640-4F18-BB4F342BAD80}"/>
                    </a:ext>
                  </a:extLst>
                </p14:cNvPr>
                <p14:cNvContentPartPr/>
                <p14:nvPr/>
              </p14:nvContentPartPr>
              <p14:xfrm>
                <a:off x="8095899" y="1396687"/>
                <a:ext cx="62280" cy="352800"/>
              </p14:xfrm>
            </p:contentPart>
          </mc:Choice>
          <mc:Fallback>
            <p:pic>
              <p:nvPicPr>
                <p:cNvPr id="2073" name="Ink 2072">
                  <a:extLst>
                    <a:ext uri="{FF2B5EF4-FFF2-40B4-BE49-F238E27FC236}">
                      <a16:creationId xmlns:a16="http://schemas.microsoft.com/office/drawing/2014/main" id="{DF8AFF36-05E1-8640-4F18-BB4F342BAD80}"/>
                    </a:ext>
                  </a:extLst>
                </p:cNvPr>
                <p:cNvPicPr/>
                <p:nvPr/>
              </p:nvPicPr>
              <p:blipFill>
                <a:blip r:embed="rId123"/>
                <a:stretch>
                  <a:fillRect/>
                </a:stretch>
              </p:blipFill>
              <p:spPr>
                <a:xfrm>
                  <a:off x="8086899" y="1387678"/>
                  <a:ext cx="79920" cy="370458"/>
                </a:xfrm>
                <a:prstGeom prst="rect">
                  <a:avLst/>
                </a:prstGeom>
              </p:spPr>
            </p:pic>
          </mc:Fallback>
        </mc:AlternateContent>
        <mc:AlternateContent xmlns:mc="http://schemas.openxmlformats.org/markup-compatibility/2006">
          <mc:Choice xmlns:p14="http://schemas.microsoft.com/office/powerpoint/2010/main" Requires="p14">
            <p:contentPart p14:bwMode="auto" r:id="rId124">
              <p14:nvContentPartPr>
                <p14:cNvPr id="2074" name="Ink 2073">
                  <a:extLst>
                    <a:ext uri="{FF2B5EF4-FFF2-40B4-BE49-F238E27FC236}">
                      <a16:creationId xmlns:a16="http://schemas.microsoft.com/office/drawing/2014/main" id="{A29DD6D3-D7CB-45ED-1391-4B1F2B6FFD11}"/>
                    </a:ext>
                  </a:extLst>
                </p14:cNvPr>
                <p14:cNvContentPartPr/>
                <p14:nvPr/>
              </p14:nvContentPartPr>
              <p14:xfrm>
                <a:off x="7993659" y="1340887"/>
                <a:ext cx="302040" cy="183600"/>
              </p14:xfrm>
            </p:contentPart>
          </mc:Choice>
          <mc:Fallback>
            <p:pic>
              <p:nvPicPr>
                <p:cNvPr id="2074" name="Ink 2073">
                  <a:extLst>
                    <a:ext uri="{FF2B5EF4-FFF2-40B4-BE49-F238E27FC236}">
                      <a16:creationId xmlns:a16="http://schemas.microsoft.com/office/drawing/2014/main" id="{A29DD6D3-D7CB-45ED-1391-4B1F2B6FFD11}"/>
                    </a:ext>
                  </a:extLst>
                </p:cNvPr>
                <p:cNvPicPr/>
                <p:nvPr/>
              </p:nvPicPr>
              <p:blipFill>
                <a:blip r:embed="rId125"/>
                <a:stretch>
                  <a:fillRect/>
                </a:stretch>
              </p:blipFill>
              <p:spPr>
                <a:xfrm>
                  <a:off x="7984648" y="1331887"/>
                  <a:ext cx="319701" cy="201240"/>
                </a:xfrm>
                <a:prstGeom prst="rect">
                  <a:avLst/>
                </a:prstGeom>
              </p:spPr>
            </p:pic>
          </mc:Fallback>
        </mc:AlternateContent>
        <mc:AlternateContent xmlns:mc="http://schemas.openxmlformats.org/markup-compatibility/2006">
          <mc:Choice xmlns:p14="http://schemas.microsoft.com/office/powerpoint/2010/main" Requires="p14">
            <p:contentPart p14:bwMode="auto" r:id="rId126">
              <p14:nvContentPartPr>
                <p14:cNvPr id="2075" name="Ink 2074">
                  <a:extLst>
                    <a:ext uri="{FF2B5EF4-FFF2-40B4-BE49-F238E27FC236}">
                      <a16:creationId xmlns:a16="http://schemas.microsoft.com/office/drawing/2014/main" id="{3CE67131-C76E-DEFA-5CBC-8565CD7A6740}"/>
                    </a:ext>
                  </a:extLst>
                </p14:cNvPr>
                <p14:cNvContentPartPr/>
                <p14:nvPr/>
              </p14:nvContentPartPr>
              <p14:xfrm>
                <a:off x="8364819" y="1325047"/>
                <a:ext cx="72720" cy="186840"/>
              </p14:xfrm>
            </p:contentPart>
          </mc:Choice>
          <mc:Fallback>
            <p:pic>
              <p:nvPicPr>
                <p:cNvPr id="2075" name="Ink 2074">
                  <a:extLst>
                    <a:ext uri="{FF2B5EF4-FFF2-40B4-BE49-F238E27FC236}">
                      <a16:creationId xmlns:a16="http://schemas.microsoft.com/office/drawing/2014/main" id="{3CE67131-C76E-DEFA-5CBC-8565CD7A6740}"/>
                    </a:ext>
                  </a:extLst>
                </p:cNvPr>
                <p:cNvPicPr/>
                <p:nvPr/>
              </p:nvPicPr>
              <p:blipFill>
                <a:blip r:embed="rId127"/>
                <a:stretch>
                  <a:fillRect/>
                </a:stretch>
              </p:blipFill>
              <p:spPr>
                <a:xfrm>
                  <a:off x="8355863" y="1316064"/>
                  <a:ext cx="90273" cy="204446"/>
                </a:xfrm>
                <a:prstGeom prst="rect">
                  <a:avLst/>
                </a:prstGeom>
              </p:spPr>
            </p:pic>
          </mc:Fallback>
        </mc:AlternateContent>
        <mc:AlternateContent xmlns:mc="http://schemas.openxmlformats.org/markup-compatibility/2006">
          <mc:Choice xmlns:p14="http://schemas.microsoft.com/office/powerpoint/2010/main" Requires="p14">
            <p:contentPart p14:bwMode="auto" r:id="rId128">
              <p14:nvContentPartPr>
                <p14:cNvPr id="2076" name="Ink 2075">
                  <a:extLst>
                    <a:ext uri="{FF2B5EF4-FFF2-40B4-BE49-F238E27FC236}">
                      <a16:creationId xmlns:a16="http://schemas.microsoft.com/office/drawing/2014/main" id="{94F0D64C-6A04-F57B-C549-653C84267EB0}"/>
                    </a:ext>
                  </a:extLst>
                </p14:cNvPr>
                <p14:cNvContentPartPr/>
                <p14:nvPr/>
              </p14:nvContentPartPr>
              <p14:xfrm>
                <a:off x="8558859" y="1314247"/>
                <a:ext cx="148320" cy="147600"/>
              </p14:xfrm>
            </p:contentPart>
          </mc:Choice>
          <mc:Fallback>
            <p:pic>
              <p:nvPicPr>
                <p:cNvPr id="2076" name="Ink 2075">
                  <a:extLst>
                    <a:ext uri="{FF2B5EF4-FFF2-40B4-BE49-F238E27FC236}">
                      <a16:creationId xmlns:a16="http://schemas.microsoft.com/office/drawing/2014/main" id="{94F0D64C-6A04-F57B-C549-653C84267EB0}"/>
                    </a:ext>
                  </a:extLst>
                </p:cNvPr>
                <p:cNvPicPr/>
                <p:nvPr/>
              </p:nvPicPr>
              <p:blipFill>
                <a:blip r:embed="rId129"/>
                <a:stretch>
                  <a:fillRect/>
                </a:stretch>
              </p:blipFill>
              <p:spPr>
                <a:xfrm>
                  <a:off x="8549859" y="1305247"/>
                  <a:ext cx="165960" cy="165240"/>
                </a:xfrm>
                <a:prstGeom prst="rect">
                  <a:avLst/>
                </a:prstGeom>
              </p:spPr>
            </p:pic>
          </mc:Fallback>
        </mc:AlternateContent>
        <mc:AlternateContent xmlns:mc="http://schemas.openxmlformats.org/markup-compatibility/2006">
          <mc:Choice xmlns:p14="http://schemas.microsoft.com/office/powerpoint/2010/main" Requires="p14">
            <p:contentPart p14:bwMode="auto" r:id="rId130">
              <p14:nvContentPartPr>
                <p14:cNvPr id="2077" name="Ink 2076">
                  <a:extLst>
                    <a:ext uri="{FF2B5EF4-FFF2-40B4-BE49-F238E27FC236}">
                      <a16:creationId xmlns:a16="http://schemas.microsoft.com/office/drawing/2014/main" id="{DB22A9E3-8133-1318-537F-6F98F0744D0F}"/>
                    </a:ext>
                  </a:extLst>
                </p14:cNvPr>
                <p14:cNvContentPartPr/>
                <p14:nvPr/>
              </p14:nvContentPartPr>
              <p14:xfrm>
                <a:off x="8769099" y="1140007"/>
                <a:ext cx="56520" cy="290880"/>
              </p14:xfrm>
            </p:contentPart>
          </mc:Choice>
          <mc:Fallback>
            <p:pic>
              <p:nvPicPr>
                <p:cNvPr id="2077" name="Ink 2076">
                  <a:extLst>
                    <a:ext uri="{FF2B5EF4-FFF2-40B4-BE49-F238E27FC236}">
                      <a16:creationId xmlns:a16="http://schemas.microsoft.com/office/drawing/2014/main" id="{DB22A9E3-8133-1318-537F-6F98F0744D0F}"/>
                    </a:ext>
                  </a:extLst>
                </p:cNvPr>
                <p:cNvPicPr/>
                <p:nvPr/>
              </p:nvPicPr>
              <p:blipFill>
                <a:blip r:embed="rId131"/>
                <a:stretch>
                  <a:fillRect/>
                </a:stretch>
              </p:blipFill>
              <p:spPr>
                <a:xfrm>
                  <a:off x="8760156" y="1131007"/>
                  <a:ext cx="74048" cy="308520"/>
                </a:xfrm>
                <a:prstGeom prst="rect">
                  <a:avLst/>
                </a:prstGeom>
              </p:spPr>
            </p:pic>
          </mc:Fallback>
        </mc:AlternateContent>
        <mc:AlternateContent xmlns:mc="http://schemas.openxmlformats.org/markup-compatibility/2006">
          <mc:Choice xmlns:p14="http://schemas.microsoft.com/office/powerpoint/2010/main" Requires="p14">
            <p:contentPart p14:bwMode="auto" r:id="rId132">
              <p14:nvContentPartPr>
                <p14:cNvPr id="2078" name="Ink 2077">
                  <a:extLst>
                    <a:ext uri="{FF2B5EF4-FFF2-40B4-BE49-F238E27FC236}">
                      <a16:creationId xmlns:a16="http://schemas.microsoft.com/office/drawing/2014/main" id="{5939AA26-99B8-4F4B-53C8-67715729E189}"/>
                    </a:ext>
                  </a:extLst>
                </p14:cNvPr>
                <p14:cNvContentPartPr/>
                <p14:nvPr/>
              </p14:nvContentPartPr>
              <p14:xfrm>
                <a:off x="8712219" y="1205167"/>
                <a:ext cx="300240" cy="139320"/>
              </p14:xfrm>
            </p:contentPart>
          </mc:Choice>
          <mc:Fallback>
            <p:pic>
              <p:nvPicPr>
                <p:cNvPr id="2078" name="Ink 2077">
                  <a:extLst>
                    <a:ext uri="{FF2B5EF4-FFF2-40B4-BE49-F238E27FC236}">
                      <a16:creationId xmlns:a16="http://schemas.microsoft.com/office/drawing/2014/main" id="{5939AA26-99B8-4F4B-53C8-67715729E189}"/>
                    </a:ext>
                  </a:extLst>
                </p:cNvPr>
                <p:cNvPicPr/>
                <p:nvPr/>
              </p:nvPicPr>
              <p:blipFill>
                <a:blip r:embed="rId133"/>
                <a:stretch>
                  <a:fillRect/>
                </a:stretch>
              </p:blipFill>
              <p:spPr>
                <a:xfrm>
                  <a:off x="8703219" y="1196167"/>
                  <a:ext cx="317880" cy="156960"/>
                </a:xfrm>
                <a:prstGeom prst="rect">
                  <a:avLst/>
                </a:prstGeom>
              </p:spPr>
            </p:pic>
          </mc:Fallback>
        </mc:AlternateContent>
        <mc:AlternateContent xmlns:mc="http://schemas.openxmlformats.org/markup-compatibility/2006">
          <mc:Choice xmlns:p14="http://schemas.microsoft.com/office/powerpoint/2010/main" Requires="p14">
            <p:contentPart p14:bwMode="auto" r:id="rId134">
              <p14:nvContentPartPr>
                <p14:cNvPr id="2079" name="Ink 2078">
                  <a:extLst>
                    <a:ext uri="{FF2B5EF4-FFF2-40B4-BE49-F238E27FC236}">
                      <a16:creationId xmlns:a16="http://schemas.microsoft.com/office/drawing/2014/main" id="{401BC5A5-D553-811C-F5AB-680176EDDE57}"/>
                    </a:ext>
                  </a:extLst>
                </p14:cNvPr>
                <p14:cNvContentPartPr/>
                <p14:nvPr/>
              </p14:nvContentPartPr>
              <p14:xfrm>
                <a:off x="9071859" y="1129207"/>
                <a:ext cx="52200" cy="173520"/>
              </p14:xfrm>
            </p:contentPart>
          </mc:Choice>
          <mc:Fallback>
            <p:pic>
              <p:nvPicPr>
                <p:cNvPr id="2079" name="Ink 2078">
                  <a:extLst>
                    <a:ext uri="{FF2B5EF4-FFF2-40B4-BE49-F238E27FC236}">
                      <a16:creationId xmlns:a16="http://schemas.microsoft.com/office/drawing/2014/main" id="{401BC5A5-D553-811C-F5AB-680176EDDE57}"/>
                    </a:ext>
                  </a:extLst>
                </p:cNvPr>
                <p:cNvPicPr/>
                <p:nvPr/>
              </p:nvPicPr>
              <p:blipFill>
                <a:blip r:embed="rId135"/>
                <a:stretch>
                  <a:fillRect/>
                </a:stretch>
              </p:blipFill>
              <p:spPr>
                <a:xfrm>
                  <a:off x="9062859" y="1120207"/>
                  <a:ext cx="69840" cy="191160"/>
                </a:xfrm>
                <a:prstGeom prst="rect">
                  <a:avLst/>
                </a:prstGeom>
              </p:spPr>
            </p:pic>
          </mc:Fallback>
        </mc:AlternateContent>
        <mc:AlternateContent xmlns:mc="http://schemas.openxmlformats.org/markup-compatibility/2006">
          <mc:Choice xmlns:p14="http://schemas.microsoft.com/office/powerpoint/2010/main" Requires="p14">
            <p:contentPart p14:bwMode="auto" r:id="rId136">
              <p14:nvContentPartPr>
                <p14:cNvPr id="2080" name="Ink 2079">
                  <a:extLst>
                    <a:ext uri="{FF2B5EF4-FFF2-40B4-BE49-F238E27FC236}">
                      <a16:creationId xmlns:a16="http://schemas.microsoft.com/office/drawing/2014/main" id="{253D0497-F4DB-F915-8669-BC77613D7CDB}"/>
                    </a:ext>
                  </a:extLst>
                </p14:cNvPr>
                <p14:cNvContentPartPr/>
                <p14:nvPr/>
              </p14:nvContentPartPr>
              <p14:xfrm>
                <a:off x="9180939" y="1084207"/>
                <a:ext cx="186840" cy="220680"/>
              </p14:xfrm>
            </p:contentPart>
          </mc:Choice>
          <mc:Fallback>
            <p:pic>
              <p:nvPicPr>
                <p:cNvPr id="2080" name="Ink 2079">
                  <a:extLst>
                    <a:ext uri="{FF2B5EF4-FFF2-40B4-BE49-F238E27FC236}">
                      <a16:creationId xmlns:a16="http://schemas.microsoft.com/office/drawing/2014/main" id="{253D0497-F4DB-F915-8669-BC77613D7CDB}"/>
                    </a:ext>
                  </a:extLst>
                </p:cNvPr>
                <p:cNvPicPr/>
                <p:nvPr/>
              </p:nvPicPr>
              <p:blipFill>
                <a:blip r:embed="rId137"/>
                <a:stretch>
                  <a:fillRect/>
                </a:stretch>
              </p:blipFill>
              <p:spPr>
                <a:xfrm>
                  <a:off x="9171939" y="1075207"/>
                  <a:ext cx="204480" cy="238320"/>
                </a:xfrm>
                <a:prstGeom prst="rect">
                  <a:avLst/>
                </a:prstGeom>
              </p:spPr>
            </p:pic>
          </mc:Fallback>
        </mc:AlternateContent>
        <mc:AlternateContent xmlns:mc="http://schemas.openxmlformats.org/markup-compatibility/2006">
          <mc:Choice xmlns:p14="http://schemas.microsoft.com/office/powerpoint/2010/main" Requires="p14">
            <p:contentPart p14:bwMode="auto" r:id="rId138">
              <p14:nvContentPartPr>
                <p14:cNvPr id="2081" name="Ink 2080">
                  <a:extLst>
                    <a:ext uri="{FF2B5EF4-FFF2-40B4-BE49-F238E27FC236}">
                      <a16:creationId xmlns:a16="http://schemas.microsoft.com/office/drawing/2014/main" id="{D1D45CC2-AC28-8378-B89C-9B09D89FC6CA}"/>
                    </a:ext>
                  </a:extLst>
                </p14:cNvPr>
                <p14:cNvContentPartPr/>
                <p14:nvPr/>
              </p14:nvContentPartPr>
              <p14:xfrm>
                <a:off x="8490819" y="1779367"/>
                <a:ext cx="102240" cy="126000"/>
              </p14:xfrm>
            </p:contentPart>
          </mc:Choice>
          <mc:Fallback>
            <p:pic>
              <p:nvPicPr>
                <p:cNvPr id="2081" name="Ink 2080">
                  <a:extLst>
                    <a:ext uri="{FF2B5EF4-FFF2-40B4-BE49-F238E27FC236}">
                      <a16:creationId xmlns:a16="http://schemas.microsoft.com/office/drawing/2014/main" id="{D1D45CC2-AC28-8378-B89C-9B09D89FC6CA}"/>
                    </a:ext>
                  </a:extLst>
                </p:cNvPr>
                <p:cNvPicPr/>
                <p:nvPr/>
              </p:nvPicPr>
              <p:blipFill>
                <a:blip r:embed="rId139"/>
                <a:stretch>
                  <a:fillRect/>
                </a:stretch>
              </p:blipFill>
              <p:spPr>
                <a:xfrm>
                  <a:off x="8481851" y="1770367"/>
                  <a:ext cx="119818" cy="143640"/>
                </a:xfrm>
                <a:prstGeom prst="rect">
                  <a:avLst/>
                </a:prstGeom>
              </p:spPr>
            </p:pic>
          </mc:Fallback>
        </mc:AlternateContent>
        <mc:AlternateContent xmlns:mc="http://schemas.openxmlformats.org/markup-compatibility/2006">
          <mc:Choice xmlns:p14="http://schemas.microsoft.com/office/powerpoint/2010/main" Requires="p14">
            <p:contentPart p14:bwMode="auto" r:id="rId140">
              <p14:nvContentPartPr>
                <p14:cNvPr id="2082" name="Ink 2081">
                  <a:extLst>
                    <a:ext uri="{FF2B5EF4-FFF2-40B4-BE49-F238E27FC236}">
                      <a16:creationId xmlns:a16="http://schemas.microsoft.com/office/drawing/2014/main" id="{FC750863-6CD9-B94A-5355-D5AF3B4ED805}"/>
                    </a:ext>
                  </a:extLst>
                </p14:cNvPr>
                <p14:cNvContentPartPr/>
                <p14:nvPr/>
              </p14:nvContentPartPr>
              <p14:xfrm>
                <a:off x="8696739" y="1550767"/>
                <a:ext cx="113040" cy="277920"/>
              </p14:xfrm>
            </p:contentPart>
          </mc:Choice>
          <mc:Fallback>
            <p:pic>
              <p:nvPicPr>
                <p:cNvPr id="2082" name="Ink 2081">
                  <a:extLst>
                    <a:ext uri="{FF2B5EF4-FFF2-40B4-BE49-F238E27FC236}">
                      <a16:creationId xmlns:a16="http://schemas.microsoft.com/office/drawing/2014/main" id="{FC750863-6CD9-B94A-5355-D5AF3B4ED805}"/>
                    </a:ext>
                  </a:extLst>
                </p:cNvPr>
                <p:cNvPicPr/>
                <p:nvPr/>
              </p:nvPicPr>
              <p:blipFill>
                <a:blip r:embed="rId141"/>
                <a:stretch>
                  <a:fillRect/>
                </a:stretch>
              </p:blipFill>
              <p:spPr>
                <a:xfrm>
                  <a:off x="8687739" y="1541779"/>
                  <a:ext cx="130680" cy="295537"/>
                </a:xfrm>
                <a:prstGeom prst="rect">
                  <a:avLst/>
                </a:prstGeom>
              </p:spPr>
            </p:pic>
          </mc:Fallback>
        </mc:AlternateContent>
        <mc:AlternateContent xmlns:mc="http://schemas.openxmlformats.org/markup-compatibility/2006">
          <mc:Choice xmlns:p14="http://schemas.microsoft.com/office/powerpoint/2010/main" Requires="p14">
            <p:contentPart p14:bwMode="auto" r:id="rId142">
              <p14:nvContentPartPr>
                <p14:cNvPr id="2083" name="Ink 2082">
                  <a:extLst>
                    <a:ext uri="{FF2B5EF4-FFF2-40B4-BE49-F238E27FC236}">
                      <a16:creationId xmlns:a16="http://schemas.microsoft.com/office/drawing/2014/main" id="{CE58059F-08E3-024E-E8AF-57469B40F89D}"/>
                    </a:ext>
                  </a:extLst>
                </p14:cNvPr>
                <p14:cNvContentPartPr/>
                <p14:nvPr/>
              </p14:nvContentPartPr>
              <p14:xfrm>
                <a:off x="8620059" y="1753447"/>
                <a:ext cx="214200" cy="51120"/>
              </p14:xfrm>
            </p:contentPart>
          </mc:Choice>
          <mc:Fallback>
            <p:pic>
              <p:nvPicPr>
                <p:cNvPr id="2083" name="Ink 2082">
                  <a:extLst>
                    <a:ext uri="{FF2B5EF4-FFF2-40B4-BE49-F238E27FC236}">
                      <a16:creationId xmlns:a16="http://schemas.microsoft.com/office/drawing/2014/main" id="{CE58059F-08E3-024E-E8AF-57469B40F89D}"/>
                    </a:ext>
                  </a:extLst>
                </p:cNvPr>
                <p:cNvPicPr/>
                <p:nvPr/>
              </p:nvPicPr>
              <p:blipFill>
                <a:blip r:embed="rId143"/>
                <a:stretch>
                  <a:fillRect/>
                </a:stretch>
              </p:blipFill>
              <p:spPr>
                <a:xfrm>
                  <a:off x="8611074" y="1744447"/>
                  <a:ext cx="231810" cy="68760"/>
                </a:xfrm>
                <a:prstGeom prst="rect">
                  <a:avLst/>
                </a:prstGeom>
              </p:spPr>
            </p:pic>
          </mc:Fallback>
        </mc:AlternateContent>
        <mc:AlternateContent xmlns:mc="http://schemas.openxmlformats.org/markup-compatibility/2006">
          <mc:Choice xmlns:p14="http://schemas.microsoft.com/office/powerpoint/2010/main" Requires="p14">
            <p:contentPart p14:bwMode="auto" r:id="rId144">
              <p14:nvContentPartPr>
                <p14:cNvPr id="2084" name="Ink 2083">
                  <a:extLst>
                    <a:ext uri="{FF2B5EF4-FFF2-40B4-BE49-F238E27FC236}">
                      <a16:creationId xmlns:a16="http://schemas.microsoft.com/office/drawing/2014/main" id="{30AB4D36-1556-B116-7A01-1D321EE239AF}"/>
                    </a:ext>
                  </a:extLst>
                </p14:cNvPr>
                <p14:cNvContentPartPr/>
                <p14:nvPr/>
              </p14:nvContentPartPr>
              <p14:xfrm>
                <a:off x="8241699" y="2232607"/>
                <a:ext cx="138960" cy="205200"/>
              </p14:xfrm>
            </p:contentPart>
          </mc:Choice>
          <mc:Fallback>
            <p:pic>
              <p:nvPicPr>
                <p:cNvPr id="2084" name="Ink 2083">
                  <a:extLst>
                    <a:ext uri="{FF2B5EF4-FFF2-40B4-BE49-F238E27FC236}">
                      <a16:creationId xmlns:a16="http://schemas.microsoft.com/office/drawing/2014/main" id="{30AB4D36-1556-B116-7A01-1D321EE239AF}"/>
                    </a:ext>
                  </a:extLst>
                </p:cNvPr>
                <p:cNvPicPr/>
                <p:nvPr/>
              </p:nvPicPr>
              <p:blipFill>
                <a:blip r:embed="rId145"/>
                <a:stretch>
                  <a:fillRect/>
                </a:stretch>
              </p:blipFill>
              <p:spPr>
                <a:xfrm>
                  <a:off x="8232699" y="2223607"/>
                  <a:ext cx="156600" cy="222840"/>
                </a:xfrm>
                <a:prstGeom prst="rect">
                  <a:avLst/>
                </a:prstGeom>
              </p:spPr>
            </p:pic>
          </mc:Fallback>
        </mc:AlternateContent>
        <mc:AlternateContent xmlns:mc="http://schemas.openxmlformats.org/markup-compatibility/2006">
          <mc:Choice xmlns:p14="http://schemas.microsoft.com/office/powerpoint/2010/main" Requires="p14">
            <p:contentPart p14:bwMode="auto" r:id="rId146">
              <p14:nvContentPartPr>
                <p14:cNvPr id="2085" name="Ink 2084">
                  <a:extLst>
                    <a:ext uri="{FF2B5EF4-FFF2-40B4-BE49-F238E27FC236}">
                      <a16:creationId xmlns:a16="http://schemas.microsoft.com/office/drawing/2014/main" id="{5C4534B1-D65A-23E1-95A5-05EAA569ED0E}"/>
                    </a:ext>
                  </a:extLst>
                </p14:cNvPr>
                <p14:cNvContentPartPr/>
                <p14:nvPr/>
              </p14:nvContentPartPr>
              <p14:xfrm>
                <a:off x="8435739" y="2226487"/>
                <a:ext cx="232920" cy="316440"/>
              </p14:xfrm>
            </p:contentPart>
          </mc:Choice>
          <mc:Fallback>
            <p:pic>
              <p:nvPicPr>
                <p:cNvPr id="2085" name="Ink 2084">
                  <a:extLst>
                    <a:ext uri="{FF2B5EF4-FFF2-40B4-BE49-F238E27FC236}">
                      <a16:creationId xmlns:a16="http://schemas.microsoft.com/office/drawing/2014/main" id="{5C4534B1-D65A-23E1-95A5-05EAA569ED0E}"/>
                    </a:ext>
                  </a:extLst>
                </p:cNvPr>
                <p:cNvPicPr/>
                <p:nvPr/>
              </p:nvPicPr>
              <p:blipFill>
                <a:blip r:embed="rId147"/>
                <a:stretch>
                  <a:fillRect/>
                </a:stretch>
              </p:blipFill>
              <p:spPr>
                <a:xfrm>
                  <a:off x="8426739" y="2217487"/>
                  <a:ext cx="250560" cy="334080"/>
                </a:xfrm>
                <a:prstGeom prst="rect">
                  <a:avLst/>
                </a:prstGeom>
              </p:spPr>
            </p:pic>
          </mc:Fallback>
        </mc:AlternateContent>
        <mc:AlternateContent xmlns:mc="http://schemas.openxmlformats.org/markup-compatibility/2006">
          <mc:Choice xmlns:p14="http://schemas.microsoft.com/office/powerpoint/2010/main" Requires="p14">
            <p:contentPart p14:bwMode="auto" r:id="rId148">
              <p14:nvContentPartPr>
                <p14:cNvPr id="2086" name="Ink 2085">
                  <a:extLst>
                    <a:ext uri="{FF2B5EF4-FFF2-40B4-BE49-F238E27FC236}">
                      <a16:creationId xmlns:a16="http://schemas.microsoft.com/office/drawing/2014/main" id="{66B6E32D-848F-9D15-24E6-20C282F7AB9B}"/>
                    </a:ext>
                  </a:extLst>
                </p14:cNvPr>
                <p14:cNvContentPartPr/>
                <p14:nvPr/>
              </p14:nvContentPartPr>
              <p14:xfrm>
                <a:off x="8697099" y="2175367"/>
                <a:ext cx="222840" cy="201600"/>
              </p14:xfrm>
            </p:contentPart>
          </mc:Choice>
          <mc:Fallback>
            <p:pic>
              <p:nvPicPr>
                <p:cNvPr id="2086" name="Ink 2085">
                  <a:extLst>
                    <a:ext uri="{FF2B5EF4-FFF2-40B4-BE49-F238E27FC236}">
                      <a16:creationId xmlns:a16="http://schemas.microsoft.com/office/drawing/2014/main" id="{66B6E32D-848F-9D15-24E6-20C282F7AB9B}"/>
                    </a:ext>
                  </a:extLst>
                </p:cNvPr>
                <p:cNvPicPr/>
                <p:nvPr/>
              </p:nvPicPr>
              <p:blipFill>
                <a:blip r:embed="rId149"/>
                <a:stretch>
                  <a:fillRect/>
                </a:stretch>
              </p:blipFill>
              <p:spPr>
                <a:xfrm>
                  <a:off x="8688099" y="2166367"/>
                  <a:ext cx="240480" cy="219240"/>
                </a:xfrm>
                <a:prstGeom prst="rect">
                  <a:avLst/>
                </a:prstGeom>
              </p:spPr>
            </p:pic>
          </mc:Fallback>
        </mc:AlternateContent>
        <mc:AlternateContent xmlns:mc="http://schemas.openxmlformats.org/markup-compatibility/2006">
          <mc:Choice xmlns:p14="http://schemas.microsoft.com/office/powerpoint/2010/main" Requires="p14">
            <p:contentPart p14:bwMode="auto" r:id="rId150">
              <p14:nvContentPartPr>
                <p14:cNvPr id="2087" name="Ink 2086">
                  <a:extLst>
                    <a:ext uri="{FF2B5EF4-FFF2-40B4-BE49-F238E27FC236}">
                      <a16:creationId xmlns:a16="http://schemas.microsoft.com/office/drawing/2014/main" id="{4F1BDD1F-F31F-2EFF-EA9D-8E109934B34C}"/>
                    </a:ext>
                  </a:extLst>
                </p14:cNvPr>
                <p14:cNvContentPartPr/>
                <p14:nvPr/>
              </p14:nvContentPartPr>
              <p14:xfrm>
                <a:off x="8910939" y="1969447"/>
                <a:ext cx="182160" cy="306720"/>
              </p14:xfrm>
            </p:contentPart>
          </mc:Choice>
          <mc:Fallback>
            <p:pic>
              <p:nvPicPr>
                <p:cNvPr id="2087" name="Ink 2086">
                  <a:extLst>
                    <a:ext uri="{FF2B5EF4-FFF2-40B4-BE49-F238E27FC236}">
                      <a16:creationId xmlns:a16="http://schemas.microsoft.com/office/drawing/2014/main" id="{4F1BDD1F-F31F-2EFF-EA9D-8E109934B34C}"/>
                    </a:ext>
                  </a:extLst>
                </p:cNvPr>
                <p:cNvPicPr/>
                <p:nvPr/>
              </p:nvPicPr>
              <p:blipFill>
                <a:blip r:embed="rId151"/>
                <a:stretch>
                  <a:fillRect/>
                </a:stretch>
              </p:blipFill>
              <p:spPr>
                <a:xfrm>
                  <a:off x="8901921" y="1960447"/>
                  <a:ext cx="199835" cy="324360"/>
                </a:xfrm>
                <a:prstGeom prst="rect">
                  <a:avLst/>
                </a:prstGeom>
              </p:spPr>
            </p:pic>
          </mc:Fallback>
        </mc:AlternateContent>
        <mc:AlternateContent xmlns:mc="http://schemas.openxmlformats.org/markup-compatibility/2006">
          <mc:Choice xmlns:p14="http://schemas.microsoft.com/office/powerpoint/2010/main" Requires="p14">
            <p:contentPart p14:bwMode="auto" r:id="rId152">
              <p14:nvContentPartPr>
                <p14:cNvPr id="2088" name="Ink 2087">
                  <a:extLst>
                    <a:ext uri="{FF2B5EF4-FFF2-40B4-BE49-F238E27FC236}">
                      <a16:creationId xmlns:a16="http://schemas.microsoft.com/office/drawing/2014/main" id="{3C1FC233-D39E-AB89-9BC3-666202720C53}"/>
                    </a:ext>
                  </a:extLst>
                </p14:cNvPr>
                <p14:cNvContentPartPr/>
                <p14:nvPr/>
              </p14:nvContentPartPr>
              <p14:xfrm>
                <a:off x="9166899" y="2061247"/>
                <a:ext cx="128880" cy="153720"/>
              </p14:xfrm>
            </p:contentPart>
          </mc:Choice>
          <mc:Fallback>
            <p:pic>
              <p:nvPicPr>
                <p:cNvPr id="2088" name="Ink 2087">
                  <a:extLst>
                    <a:ext uri="{FF2B5EF4-FFF2-40B4-BE49-F238E27FC236}">
                      <a16:creationId xmlns:a16="http://schemas.microsoft.com/office/drawing/2014/main" id="{3C1FC233-D39E-AB89-9BC3-666202720C53}"/>
                    </a:ext>
                  </a:extLst>
                </p:cNvPr>
                <p:cNvPicPr/>
                <p:nvPr/>
              </p:nvPicPr>
              <p:blipFill>
                <a:blip r:embed="rId153"/>
                <a:stretch>
                  <a:fillRect/>
                </a:stretch>
              </p:blipFill>
              <p:spPr>
                <a:xfrm>
                  <a:off x="9157899" y="2052247"/>
                  <a:ext cx="146520" cy="171360"/>
                </a:xfrm>
                <a:prstGeom prst="rect">
                  <a:avLst/>
                </a:prstGeom>
              </p:spPr>
            </p:pic>
          </mc:Fallback>
        </mc:AlternateContent>
        <mc:AlternateContent xmlns:mc="http://schemas.openxmlformats.org/markup-compatibility/2006">
          <mc:Choice xmlns:p14="http://schemas.microsoft.com/office/powerpoint/2010/main" Requires="p14">
            <p:contentPart p14:bwMode="auto" r:id="rId154">
              <p14:nvContentPartPr>
                <p14:cNvPr id="2089" name="Ink 2088">
                  <a:extLst>
                    <a:ext uri="{FF2B5EF4-FFF2-40B4-BE49-F238E27FC236}">
                      <a16:creationId xmlns:a16="http://schemas.microsoft.com/office/drawing/2014/main" id="{A76B13A2-E0CA-C646-FC3C-3963C7A92452}"/>
                    </a:ext>
                  </a:extLst>
                </p14:cNvPr>
                <p14:cNvContentPartPr/>
                <p14:nvPr/>
              </p14:nvContentPartPr>
              <p14:xfrm>
                <a:off x="9293979" y="1883047"/>
                <a:ext cx="91080" cy="299520"/>
              </p14:xfrm>
            </p:contentPart>
          </mc:Choice>
          <mc:Fallback>
            <p:pic>
              <p:nvPicPr>
                <p:cNvPr id="2089" name="Ink 2088">
                  <a:extLst>
                    <a:ext uri="{FF2B5EF4-FFF2-40B4-BE49-F238E27FC236}">
                      <a16:creationId xmlns:a16="http://schemas.microsoft.com/office/drawing/2014/main" id="{A76B13A2-E0CA-C646-FC3C-3963C7A92452}"/>
                    </a:ext>
                  </a:extLst>
                </p:cNvPr>
                <p:cNvPicPr/>
                <p:nvPr/>
              </p:nvPicPr>
              <p:blipFill>
                <a:blip r:embed="rId155"/>
                <a:stretch>
                  <a:fillRect/>
                </a:stretch>
              </p:blipFill>
              <p:spPr>
                <a:xfrm>
                  <a:off x="9284979" y="1874036"/>
                  <a:ext cx="108720" cy="317181"/>
                </a:xfrm>
                <a:prstGeom prst="rect">
                  <a:avLst/>
                </a:prstGeom>
              </p:spPr>
            </p:pic>
          </mc:Fallback>
        </mc:AlternateContent>
        <mc:AlternateContent xmlns:mc="http://schemas.openxmlformats.org/markup-compatibility/2006">
          <mc:Choice xmlns:p14="http://schemas.microsoft.com/office/powerpoint/2010/main" Requires="p14">
            <p:contentPart p14:bwMode="auto" r:id="rId156">
              <p14:nvContentPartPr>
                <p14:cNvPr id="2110" name="Ink 2109">
                  <a:extLst>
                    <a:ext uri="{FF2B5EF4-FFF2-40B4-BE49-F238E27FC236}">
                      <a16:creationId xmlns:a16="http://schemas.microsoft.com/office/drawing/2014/main" id="{379E4F1A-4862-4705-8B4F-256A742AAC15}"/>
                    </a:ext>
                  </a:extLst>
                </p14:cNvPr>
                <p14:cNvContentPartPr/>
                <p14:nvPr/>
              </p14:nvContentPartPr>
              <p14:xfrm>
                <a:off x="9136299" y="2309287"/>
                <a:ext cx="867240" cy="312840"/>
              </p14:xfrm>
            </p:contentPart>
          </mc:Choice>
          <mc:Fallback>
            <p:pic>
              <p:nvPicPr>
                <p:cNvPr id="2110" name="Ink 2109">
                  <a:extLst>
                    <a:ext uri="{FF2B5EF4-FFF2-40B4-BE49-F238E27FC236}">
                      <a16:creationId xmlns:a16="http://schemas.microsoft.com/office/drawing/2014/main" id="{379E4F1A-4862-4705-8B4F-256A742AAC15}"/>
                    </a:ext>
                  </a:extLst>
                </p:cNvPr>
                <p:cNvPicPr/>
                <p:nvPr/>
              </p:nvPicPr>
              <p:blipFill>
                <a:blip r:embed="rId157"/>
                <a:stretch>
                  <a:fillRect/>
                </a:stretch>
              </p:blipFill>
              <p:spPr>
                <a:xfrm>
                  <a:off x="9127295" y="2300297"/>
                  <a:ext cx="884887" cy="330460"/>
                </a:xfrm>
                <a:prstGeom prst="rect">
                  <a:avLst/>
                </a:prstGeom>
              </p:spPr>
            </p:pic>
          </mc:Fallback>
        </mc:AlternateContent>
      </p:grpSp>
      <p:grpSp>
        <p:nvGrpSpPr>
          <p:cNvPr id="2134" name="Group 2133">
            <a:extLst>
              <a:ext uri="{FF2B5EF4-FFF2-40B4-BE49-F238E27FC236}">
                <a16:creationId xmlns:a16="http://schemas.microsoft.com/office/drawing/2014/main" id="{C5562D2A-B584-12D6-8D26-BC9F0A9497C9}"/>
              </a:ext>
            </a:extLst>
          </p:cNvPr>
          <p:cNvGrpSpPr/>
          <p:nvPr/>
        </p:nvGrpSpPr>
        <p:grpSpPr>
          <a:xfrm>
            <a:off x="9725619" y="1251607"/>
            <a:ext cx="1419120" cy="1059840"/>
            <a:chOff x="9725619" y="1251607"/>
            <a:chExt cx="1419120" cy="1059840"/>
          </a:xfrm>
        </p:grpSpPr>
        <mc:AlternateContent xmlns:mc="http://schemas.openxmlformats.org/markup-compatibility/2006">
          <mc:Choice xmlns:p14="http://schemas.microsoft.com/office/powerpoint/2010/main" Requires="p14">
            <p:contentPart p14:bwMode="auto" r:id="rId158">
              <p14:nvContentPartPr>
                <p14:cNvPr id="2121" name="Ink 2120">
                  <a:extLst>
                    <a:ext uri="{FF2B5EF4-FFF2-40B4-BE49-F238E27FC236}">
                      <a16:creationId xmlns:a16="http://schemas.microsoft.com/office/drawing/2014/main" id="{686BF74B-8F84-ADB5-00A7-9F2BA35B3ECA}"/>
                    </a:ext>
                  </a:extLst>
                </p14:cNvPr>
                <p14:cNvContentPartPr/>
                <p14:nvPr/>
              </p14:nvContentPartPr>
              <p14:xfrm>
                <a:off x="9725619" y="2162047"/>
                <a:ext cx="151920" cy="149400"/>
              </p14:xfrm>
            </p:contentPart>
          </mc:Choice>
          <mc:Fallback>
            <p:pic>
              <p:nvPicPr>
                <p:cNvPr id="2121" name="Ink 2120">
                  <a:extLst>
                    <a:ext uri="{FF2B5EF4-FFF2-40B4-BE49-F238E27FC236}">
                      <a16:creationId xmlns:a16="http://schemas.microsoft.com/office/drawing/2014/main" id="{686BF74B-8F84-ADB5-00A7-9F2BA35B3ECA}"/>
                    </a:ext>
                  </a:extLst>
                </p:cNvPr>
                <p:cNvPicPr/>
                <p:nvPr/>
              </p:nvPicPr>
              <p:blipFill>
                <a:blip r:embed="rId159"/>
                <a:stretch>
                  <a:fillRect/>
                </a:stretch>
              </p:blipFill>
              <p:spPr>
                <a:xfrm>
                  <a:off x="9716598" y="2153047"/>
                  <a:ext cx="169602" cy="167040"/>
                </a:xfrm>
                <a:prstGeom prst="rect">
                  <a:avLst/>
                </a:prstGeom>
              </p:spPr>
            </p:pic>
          </mc:Fallback>
        </mc:AlternateContent>
        <mc:AlternateContent xmlns:mc="http://schemas.openxmlformats.org/markup-compatibility/2006">
          <mc:Choice xmlns:p14="http://schemas.microsoft.com/office/powerpoint/2010/main" Requires="p14">
            <p:contentPart p14:bwMode="auto" r:id="rId160">
              <p14:nvContentPartPr>
                <p14:cNvPr id="2122" name="Ink 2121">
                  <a:extLst>
                    <a:ext uri="{FF2B5EF4-FFF2-40B4-BE49-F238E27FC236}">
                      <a16:creationId xmlns:a16="http://schemas.microsoft.com/office/drawing/2014/main" id="{A241297B-2746-3991-5860-4A50C450C614}"/>
                    </a:ext>
                  </a:extLst>
                </p14:cNvPr>
                <p14:cNvContentPartPr/>
                <p14:nvPr/>
              </p14:nvContentPartPr>
              <p14:xfrm>
                <a:off x="9854859" y="2107327"/>
                <a:ext cx="148680" cy="11160"/>
              </p14:xfrm>
            </p:contentPart>
          </mc:Choice>
          <mc:Fallback>
            <p:pic>
              <p:nvPicPr>
                <p:cNvPr id="2122" name="Ink 2121">
                  <a:extLst>
                    <a:ext uri="{FF2B5EF4-FFF2-40B4-BE49-F238E27FC236}">
                      <a16:creationId xmlns:a16="http://schemas.microsoft.com/office/drawing/2014/main" id="{A241297B-2746-3991-5860-4A50C450C614}"/>
                    </a:ext>
                  </a:extLst>
                </p:cNvPr>
                <p:cNvPicPr/>
                <p:nvPr/>
              </p:nvPicPr>
              <p:blipFill>
                <a:blip r:embed="rId161"/>
                <a:stretch>
                  <a:fillRect/>
                </a:stretch>
              </p:blipFill>
              <p:spPr>
                <a:xfrm>
                  <a:off x="9845859" y="2098327"/>
                  <a:ext cx="166320" cy="28800"/>
                </a:xfrm>
                <a:prstGeom prst="rect">
                  <a:avLst/>
                </a:prstGeom>
              </p:spPr>
            </p:pic>
          </mc:Fallback>
        </mc:AlternateContent>
        <mc:AlternateContent xmlns:mc="http://schemas.openxmlformats.org/markup-compatibility/2006">
          <mc:Choice xmlns:p14="http://schemas.microsoft.com/office/powerpoint/2010/main" Requires="p14">
            <p:contentPart p14:bwMode="auto" r:id="rId162">
              <p14:nvContentPartPr>
                <p14:cNvPr id="2123" name="Ink 2122">
                  <a:extLst>
                    <a:ext uri="{FF2B5EF4-FFF2-40B4-BE49-F238E27FC236}">
                      <a16:creationId xmlns:a16="http://schemas.microsoft.com/office/drawing/2014/main" id="{072A4538-10A6-C1FC-9714-29C7BA1952DA}"/>
                    </a:ext>
                  </a:extLst>
                </p14:cNvPr>
                <p14:cNvContentPartPr/>
                <p14:nvPr/>
              </p14:nvContentPartPr>
              <p14:xfrm>
                <a:off x="9902379" y="2010847"/>
                <a:ext cx="104400" cy="185760"/>
              </p14:xfrm>
            </p:contentPart>
          </mc:Choice>
          <mc:Fallback>
            <p:pic>
              <p:nvPicPr>
                <p:cNvPr id="2123" name="Ink 2122">
                  <a:extLst>
                    <a:ext uri="{FF2B5EF4-FFF2-40B4-BE49-F238E27FC236}">
                      <a16:creationId xmlns:a16="http://schemas.microsoft.com/office/drawing/2014/main" id="{072A4538-10A6-C1FC-9714-29C7BA1952DA}"/>
                    </a:ext>
                  </a:extLst>
                </p:cNvPr>
                <p:cNvPicPr/>
                <p:nvPr/>
              </p:nvPicPr>
              <p:blipFill>
                <a:blip r:embed="rId163"/>
                <a:stretch>
                  <a:fillRect/>
                </a:stretch>
              </p:blipFill>
              <p:spPr>
                <a:xfrm>
                  <a:off x="9893379" y="2001847"/>
                  <a:ext cx="122040" cy="203400"/>
                </a:xfrm>
                <a:prstGeom prst="rect">
                  <a:avLst/>
                </a:prstGeom>
              </p:spPr>
            </p:pic>
          </mc:Fallback>
        </mc:AlternateContent>
        <mc:AlternateContent xmlns:mc="http://schemas.openxmlformats.org/markup-compatibility/2006">
          <mc:Choice xmlns:p14="http://schemas.microsoft.com/office/powerpoint/2010/main" Requires="p14">
            <p:contentPart p14:bwMode="auto" r:id="rId164">
              <p14:nvContentPartPr>
                <p14:cNvPr id="2124" name="Ink 2123">
                  <a:extLst>
                    <a:ext uri="{FF2B5EF4-FFF2-40B4-BE49-F238E27FC236}">
                      <a16:creationId xmlns:a16="http://schemas.microsoft.com/office/drawing/2014/main" id="{A894E866-A5AA-4D47-CC2D-571B2CA84597}"/>
                    </a:ext>
                  </a:extLst>
                </p14:cNvPr>
                <p14:cNvContentPartPr/>
                <p14:nvPr/>
              </p14:nvContentPartPr>
              <p14:xfrm>
                <a:off x="9993099" y="1989247"/>
                <a:ext cx="193320" cy="247320"/>
              </p14:xfrm>
            </p:contentPart>
          </mc:Choice>
          <mc:Fallback>
            <p:pic>
              <p:nvPicPr>
                <p:cNvPr id="2124" name="Ink 2123">
                  <a:extLst>
                    <a:ext uri="{FF2B5EF4-FFF2-40B4-BE49-F238E27FC236}">
                      <a16:creationId xmlns:a16="http://schemas.microsoft.com/office/drawing/2014/main" id="{A894E866-A5AA-4D47-CC2D-571B2CA84597}"/>
                    </a:ext>
                  </a:extLst>
                </p:cNvPr>
                <p:cNvPicPr/>
                <p:nvPr/>
              </p:nvPicPr>
              <p:blipFill>
                <a:blip r:embed="rId165"/>
                <a:stretch>
                  <a:fillRect/>
                </a:stretch>
              </p:blipFill>
              <p:spPr>
                <a:xfrm>
                  <a:off x="9984099" y="1980247"/>
                  <a:ext cx="210960" cy="264960"/>
                </a:xfrm>
                <a:prstGeom prst="rect">
                  <a:avLst/>
                </a:prstGeom>
              </p:spPr>
            </p:pic>
          </mc:Fallback>
        </mc:AlternateContent>
        <mc:AlternateContent xmlns:mc="http://schemas.openxmlformats.org/markup-compatibility/2006">
          <mc:Choice xmlns:p14="http://schemas.microsoft.com/office/powerpoint/2010/main" Requires="p14">
            <p:contentPart p14:bwMode="auto" r:id="rId166">
              <p14:nvContentPartPr>
                <p14:cNvPr id="2125" name="Ink 2124">
                  <a:extLst>
                    <a:ext uri="{FF2B5EF4-FFF2-40B4-BE49-F238E27FC236}">
                      <a16:creationId xmlns:a16="http://schemas.microsoft.com/office/drawing/2014/main" id="{F1EAACB5-DB86-A222-98BA-3D6E01DB8043}"/>
                    </a:ext>
                  </a:extLst>
                </p14:cNvPr>
                <p14:cNvContentPartPr/>
                <p14:nvPr/>
              </p14:nvContentPartPr>
              <p14:xfrm>
                <a:off x="9971499" y="1749127"/>
                <a:ext cx="208800" cy="364680"/>
              </p14:xfrm>
            </p:contentPart>
          </mc:Choice>
          <mc:Fallback>
            <p:pic>
              <p:nvPicPr>
                <p:cNvPr id="2125" name="Ink 2124">
                  <a:extLst>
                    <a:ext uri="{FF2B5EF4-FFF2-40B4-BE49-F238E27FC236}">
                      <a16:creationId xmlns:a16="http://schemas.microsoft.com/office/drawing/2014/main" id="{F1EAACB5-DB86-A222-98BA-3D6E01DB8043}"/>
                    </a:ext>
                  </a:extLst>
                </p:cNvPr>
                <p:cNvPicPr/>
                <p:nvPr/>
              </p:nvPicPr>
              <p:blipFill>
                <a:blip r:embed="rId167"/>
                <a:stretch>
                  <a:fillRect/>
                </a:stretch>
              </p:blipFill>
              <p:spPr>
                <a:xfrm>
                  <a:off x="9962499" y="1740127"/>
                  <a:ext cx="226440" cy="382320"/>
                </a:xfrm>
                <a:prstGeom prst="rect">
                  <a:avLst/>
                </a:prstGeom>
              </p:spPr>
            </p:pic>
          </mc:Fallback>
        </mc:AlternateContent>
        <mc:AlternateContent xmlns:mc="http://schemas.openxmlformats.org/markup-compatibility/2006">
          <mc:Choice xmlns:p14="http://schemas.microsoft.com/office/powerpoint/2010/main" Requires="p14">
            <p:contentPart p14:bwMode="auto" r:id="rId168">
              <p14:nvContentPartPr>
                <p14:cNvPr id="2126" name="Ink 2125">
                  <a:extLst>
                    <a:ext uri="{FF2B5EF4-FFF2-40B4-BE49-F238E27FC236}">
                      <a16:creationId xmlns:a16="http://schemas.microsoft.com/office/drawing/2014/main" id="{624D5324-46EA-A270-D1A3-4B590367E489}"/>
                    </a:ext>
                  </a:extLst>
                </p14:cNvPr>
                <p14:cNvContentPartPr/>
                <p14:nvPr/>
              </p14:nvContentPartPr>
              <p14:xfrm>
                <a:off x="10193979" y="1819327"/>
                <a:ext cx="160920" cy="132480"/>
              </p14:xfrm>
            </p:contentPart>
          </mc:Choice>
          <mc:Fallback>
            <p:pic>
              <p:nvPicPr>
                <p:cNvPr id="2126" name="Ink 2125">
                  <a:extLst>
                    <a:ext uri="{FF2B5EF4-FFF2-40B4-BE49-F238E27FC236}">
                      <a16:creationId xmlns:a16="http://schemas.microsoft.com/office/drawing/2014/main" id="{624D5324-46EA-A270-D1A3-4B590367E489}"/>
                    </a:ext>
                  </a:extLst>
                </p:cNvPr>
                <p:cNvPicPr/>
                <p:nvPr/>
              </p:nvPicPr>
              <p:blipFill>
                <a:blip r:embed="rId169"/>
                <a:stretch>
                  <a:fillRect/>
                </a:stretch>
              </p:blipFill>
              <p:spPr>
                <a:xfrm>
                  <a:off x="10184979" y="1810327"/>
                  <a:ext cx="178560" cy="150120"/>
                </a:xfrm>
                <a:prstGeom prst="rect">
                  <a:avLst/>
                </a:prstGeom>
              </p:spPr>
            </p:pic>
          </mc:Fallback>
        </mc:AlternateContent>
        <mc:AlternateContent xmlns:mc="http://schemas.openxmlformats.org/markup-compatibility/2006">
          <mc:Choice xmlns:p14="http://schemas.microsoft.com/office/powerpoint/2010/main" Requires="p14">
            <p:contentPart p14:bwMode="auto" r:id="rId170">
              <p14:nvContentPartPr>
                <p14:cNvPr id="2127" name="Ink 2126">
                  <a:extLst>
                    <a:ext uri="{FF2B5EF4-FFF2-40B4-BE49-F238E27FC236}">
                      <a16:creationId xmlns:a16="http://schemas.microsoft.com/office/drawing/2014/main" id="{2ACEFE47-0CD8-9C87-9107-21C754B2D676}"/>
                    </a:ext>
                  </a:extLst>
                </p14:cNvPr>
                <p14:cNvContentPartPr/>
                <p14:nvPr/>
              </p14:nvContentPartPr>
              <p14:xfrm>
                <a:off x="10323939" y="1728967"/>
                <a:ext cx="135000" cy="129600"/>
              </p14:xfrm>
            </p:contentPart>
          </mc:Choice>
          <mc:Fallback>
            <p:pic>
              <p:nvPicPr>
                <p:cNvPr id="2127" name="Ink 2126">
                  <a:extLst>
                    <a:ext uri="{FF2B5EF4-FFF2-40B4-BE49-F238E27FC236}">
                      <a16:creationId xmlns:a16="http://schemas.microsoft.com/office/drawing/2014/main" id="{2ACEFE47-0CD8-9C87-9107-21C754B2D676}"/>
                    </a:ext>
                  </a:extLst>
                </p:cNvPr>
                <p:cNvPicPr/>
                <p:nvPr/>
              </p:nvPicPr>
              <p:blipFill>
                <a:blip r:embed="rId171"/>
                <a:stretch>
                  <a:fillRect/>
                </a:stretch>
              </p:blipFill>
              <p:spPr>
                <a:xfrm>
                  <a:off x="10314939" y="1719967"/>
                  <a:ext cx="152640" cy="147240"/>
                </a:xfrm>
                <a:prstGeom prst="rect">
                  <a:avLst/>
                </a:prstGeom>
              </p:spPr>
            </p:pic>
          </mc:Fallback>
        </mc:AlternateContent>
        <mc:AlternateContent xmlns:mc="http://schemas.openxmlformats.org/markup-compatibility/2006">
          <mc:Choice xmlns:p14="http://schemas.microsoft.com/office/powerpoint/2010/main" Requires="p14">
            <p:contentPart p14:bwMode="auto" r:id="rId172">
              <p14:nvContentPartPr>
                <p14:cNvPr id="2128" name="Ink 2127">
                  <a:extLst>
                    <a:ext uri="{FF2B5EF4-FFF2-40B4-BE49-F238E27FC236}">
                      <a16:creationId xmlns:a16="http://schemas.microsoft.com/office/drawing/2014/main" id="{9378462E-8E69-4335-3B23-6F8CEBDF176E}"/>
                    </a:ext>
                  </a:extLst>
                </p14:cNvPr>
                <p14:cNvContentPartPr/>
                <p14:nvPr/>
              </p14:nvContentPartPr>
              <p14:xfrm>
                <a:off x="10487379" y="1660207"/>
                <a:ext cx="121320" cy="132480"/>
              </p14:xfrm>
            </p:contentPart>
          </mc:Choice>
          <mc:Fallback>
            <p:pic>
              <p:nvPicPr>
                <p:cNvPr id="2128" name="Ink 2127">
                  <a:extLst>
                    <a:ext uri="{FF2B5EF4-FFF2-40B4-BE49-F238E27FC236}">
                      <a16:creationId xmlns:a16="http://schemas.microsoft.com/office/drawing/2014/main" id="{9378462E-8E69-4335-3B23-6F8CEBDF176E}"/>
                    </a:ext>
                  </a:extLst>
                </p:cNvPr>
                <p:cNvPicPr/>
                <p:nvPr/>
              </p:nvPicPr>
              <p:blipFill>
                <a:blip r:embed="rId173"/>
                <a:stretch>
                  <a:fillRect/>
                </a:stretch>
              </p:blipFill>
              <p:spPr>
                <a:xfrm>
                  <a:off x="10478379" y="1651231"/>
                  <a:ext cx="138960" cy="150072"/>
                </a:xfrm>
                <a:prstGeom prst="rect">
                  <a:avLst/>
                </a:prstGeom>
              </p:spPr>
            </p:pic>
          </mc:Fallback>
        </mc:AlternateContent>
        <mc:AlternateContent xmlns:mc="http://schemas.openxmlformats.org/markup-compatibility/2006">
          <mc:Choice xmlns:p14="http://schemas.microsoft.com/office/powerpoint/2010/main" Requires="p14">
            <p:contentPart p14:bwMode="auto" r:id="rId174">
              <p14:nvContentPartPr>
                <p14:cNvPr id="2129" name="Ink 2128">
                  <a:extLst>
                    <a:ext uri="{FF2B5EF4-FFF2-40B4-BE49-F238E27FC236}">
                      <a16:creationId xmlns:a16="http://schemas.microsoft.com/office/drawing/2014/main" id="{2D62DDD7-DF91-D981-4F89-25333AB2E9FE}"/>
                    </a:ext>
                  </a:extLst>
                </p14:cNvPr>
                <p14:cNvContentPartPr/>
                <p14:nvPr/>
              </p14:nvContentPartPr>
              <p14:xfrm>
                <a:off x="10547139" y="1446007"/>
                <a:ext cx="146520" cy="274320"/>
              </p14:xfrm>
            </p:contentPart>
          </mc:Choice>
          <mc:Fallback>
            <p:pic>
              <p:nvPicPr>
                <p:cNvPr id="2129" name="Ink 2128">
                  <a:extLst>
                    <a:ext uri="{FF2B5EF4-FFF2-40B4-BE49-F238E27FC236}">
                      <a16:creationId xmlns:a16="http://schemas.microsoft.com/office/drawing/2014/main" id="{2D62DDD7-DF91-D981-4F89-25333AB2E9FE}"/>
                    </a:ext>
                  </a:extLst>
                </p:cNvPr>
                <p:cNvPicPr/>
                <p:nvPr/>
              </p:nvPicPr>
              <p:blipFill>
                <a:blip r:embed="rId175"/>
                <a:stretch>
                  <a:fillRect/>
                </a:stretch>
              </p:blipFill>
              <p:spPr>
                <a:xfrm>
                  <a:off x="10538117" y="1437007"/>
                  <a:ext cx="164203" cy="291960"/>
                </a:xfrm>
                <a:prstGeom prst="rect">
                  <a:avLst/>
                </a:prstGeom>
              </p:spPr>
            </p:pic>
          </mc:Fallback>
        </mc:AlternateContent>
        <mc:AlternateContent xmlns:mc="http://schemas.openxmlformats.org/markup-compatibility/2006">
          <mc:Choice xmlns:p14="http://schemas.microsoft.com/office/powerpoint/2010/main" Requires="p14">
            <p:contentPart p14:bwMode="auto" r:id="rId176">
              <p14:nvContentPartPr>
                <p14:cNvPr id="2130" name="Ink 2129">
                  <a:extLst>
                    <a:ext uri="{FF2B5EF4-FFF2-40B4-BE49-F238E27FC236}">
                      <a16:creationId xmlns:a16="http://schemas.microsoft.com/office/drawing/2014/main" id="{30B9526C-4313-6B63-D191-B584D4807282}"/>
                    </a:ext>
                  </a:extLst>
                </p14:cNvPr>
                <p14:cNvContentPartPr/>
                <p14:nvPr/>
              </p14:nvContentPartPr>
              <p14:xfrm>
                <a:off x="10584219" y="1526287"/>
                <a:ext cx="181440" cy="99000"/>
              </p14:xfrm>
            </p:contentPart>
          </mc:Choice>
          <mc:Fallback>
            <p:pic>
              <p:nvPicPr>
                <p:cNvPr id="2130" name="Ink 2129">
                  <a:extLst>
                    <a:ext uri="{FF2B5EF4-FFF2-40B4-BE49-F238E27FC236}">
                      <a16:creationId xmlns:a16="http://schemas.microsoft.com/office/drawing/2014/main" id="{30B9526C-4313-6B63-D191-B584D4807282}"/>
                    </a:ext>
                  </a:extLst>
                </p:cNvPr>
                <p:cNvPicPr/>
                <p:nvPr/>
              </p:nvPicPr>
              <p:blipFill>
                <a:blip r:embed="rId177"/>
                <a:stretch>
                  <a:fillRect/>
                </a:stretch>
              </p:blipFill>
              <p:spPr>
                <a:xfrm>
                  <a:off x="10575201" y="1517287"/>
                  <a:ext cx="199115" cy="116640"/>
                </a:xfrm>
                <a:prstGeom prst="rect">
                  <a:avLst/>
                </a:prstGeom>
              </p:spPr>
            </p:pic>
          </mc:Fallback>
        </mc:AlternateContent>
        <mc:AlternateContent xmlns:mc="http://schemas.openxmlformats.org/markup-compatibility/2006">
          <mc:Choice xmlns:p14="http://schemas.microsoft.com/office/powerpoint/2010/main" Requires="p14">
            <p:contentPart p14:bwMode="auto" r:id="rId178">
              <p14:nvContentPartPr>
                <p14:cNvPr id="2131" name="Ink 2130">
                  <a:extLst>
                    <a:ext uri="{FF2B5EF4-FFF2-40B4-BE49-F238E27FC236}">
                      <a16:creationId xmlns:a16="http://schemas.microsoft.com/office/drawing/2014/main" id="{CA9DF786-65BE-5038-8BFA-B292EBC7CE90}"/>
                    </a:ext>
                  </a:extLst>
                </p14:cNvPr>
                <p14:cNvContentPartPr/>
                <p14:nvPr/>
              </p14:nvContentPartPr>
              <p14:xfrm>
                <a:off x="10723539" y="1454647"/>
                <a:ext cx="9360" cy="9000"/>
              </p14:xfrm>
            </p:contentPart>
          </mc:Choice>
          <mc:Fallback>
            <p:pic>
              <p:nvPicPr>
                <p:cNvPr id="2131" name="Ink 2130">
                  <a:extLst>
                    <a:ext uri="{FF2B5EF4-FFF2-40B4-BE49-F238E27FC236}">
                      <a16:creationId xmlns:a16="http://schemas.microsoft.com/office/drawing/2014/main" id="{CA9DF786-65BE-5038-8BFA-B292EBC7CE90}"/>
                    </a:ext>
                  </a:extLst>
                </p:cNvPr>
                <p:cNvPicPr/>
                <p:nvPr/>
              </p:nvPicPr>
              <p:blipFill>
                <a:blip r:embed="rId179"/>
                <a:stretch>
                  <a:fillRect/>
                </a:stretch>
              </p:blipFill>
              <p:spPr>
                <a:xfrm>
                  <a:off x="10714872" y="1445647"/>
                  <a:ext cx="26347" cy="26640"/>
                </a:xfrm>
                <a:prstGeom prst="rect">
                  <a:avLst/>
                </a:prstGeom>
              </p:spPr>
            </p:pic>
          </mc:Fallback>
        </mc:AlternateContent>
        <mc:AlternateContent xmlns:mc="http://schemas.openxmlformats.org/markup-compatibility/2006">
          <mc:Choice xmlns:p14="http://schemas.microsoft.com/office/powerpoint/2010/main" Requires="p14">
            <p:contentPart p14:bwMode="auto" r:id="rId180">
              <p14:nvContentPartPr>
                <p14:cNvPr id="2132" name="Ink 2131">
                  <a:extLst>
                    <a:ext uri="{FF2B5EF4-FFF2-40B4-BE49-F238E27FC236}">
                      <a16:creationId xmlns:a16="http://schemas.microsoft.com/office/drawing/2014/main" id="{8CCFD506-E087-F9EF-283E-1A785DA6B0C4}"/>
                    </a:ext>
                  </a:extLst>
                </p14:cNvPr>
                <p14:cNvContentPartPr/>
                <p14:nvPr/>
              </p14:nvContentPartPr>
              <p14:xfrm>
                <a:off x="10818219" y="1392727"/>
                <a:ext cx="91800" cy="138960"/>
              </p14:xfrm>
            </p:contentPart>
          </mc:Choice>
          <mc:Fallback>
            <p:pic>
              <p:nvPicPr>
                <p:cNvPr id="2132" name="Ink 2131">
                  <a:extLst>
                    <a:ext uri="{FF2B5EF4-FFF2-40B4-BE49-F238E27FC236}">
                      <a16:creationId xmlns:a16="http://schemas.microsoft.com/office/drawing/2014/main" id="{8CCFD506-E087-F9EF-283E-1A785DA6B0C4}"/>
                    </a:ext>
                  </a:extLst>
                </p:cNvPr>
                <p:cNvPicPr/>
                <p:nvPr/>
              </p:nvPicPr>
              <p:blipFill>
                <a:blip r:embed="rId181"/>
                <a:stretch>
                  <a:fillRect/>
                </a:stretch>
              </p:blipFill>
              <p:spPr>
                <a:xfrm>
                  <a:off x="10809219" y="1383727"/>
                  <a:ext cx="109440" cy="156600"/>
                </a:xfrm>
                <a:prstGeom prst="rect">
                  <a:avLst/>
                </a:prstGeom>
              </p:spPr>
            </p:pic>
          </mc:Fallback>
        </mc:AlternateContent>
        <mc:AlternateContent xmlns:mc="http://schemas.openxmlformats.org/markup-compatibility/2006">
          <mc:Choice xmlns:p14="http://schemas.microsoft.com/office/powerpoint/2010/main" Requires="p14">
            <p:contentPart p14:bwMode="auto" r:id="rId182">
              <p14:nvContentPartPr>
                <p14:cNvPr id="2133" name="Ink 2132">
                  <a:extLst>
                    <a:ext uri="{FF2B5EF4-FFF2-40B4-BE49-F238E27FC236}">
                      <a16:creationId xmlns:a16="http://schemas.microsoft.com/office/drawing/2014/main" id="{FEF1F1B8-1F09-BCF4-441E-6A738EFC9C7F}"/>
                    </a:ext>
                  </a:extLst>
                </p14:cNvPr>
                <p14:cNvContentPartPr/>
                <p14:nvPr/>
              </p14:nvContentPartPr>
              <p14:xfrm>
                <a:off x="10936299" y="1251607"/>
                <a:ext cx="208440" cy="182160"/>
              </p14:xfrm>
            </p:contentPart>
          </mc:Choice>
          <mc:Fallback>
            <p:pic>
              <p:nvPicPr>
                <p:cNvPr id="2133" name="Ink 2132">
                  <a:extLst>
                    <a:ext uri="{FF2B5EF4-FFF2-40B4-BE49-F238E27FC236}">
                      <a16:creationId xmlns:a16="http://schemas.microsoft.com/office/drawing/2014/main" id="{FEF1F1B8-1F09-BCF4-441E-6A738EFC9C7F}"/>
                    </a:ext>
                  </a:extLst>
                </p:cNvPr>
                <p:cNvPicPr/>
                <p:nvPr/>
              </p:nvPicPr>
              <p:blipFill>
                <a:blip r:embed="rId183"/>
                <a:stretch>
                  <a:fillRect/>
                </a:stretch>
              </p:blipFill>
              <p:spPr>
                <a:xfrm>
                  <a:off x="10927299" y="1242625"/>
                  <a:ext cx="226080" cy="199765"/>
                </a:xfrm>
                <a:prstGeom prst="rect">
                  <a:avLst/>
                </a:prstGeom>
              </p:spPr>
            </p:pic>
          </mc:Fallback>
        </mc:AlternateContent>
      </p:grpSp>
      <p:grpSp>
        <p:nvGrpSpPr>
          <p:cNvPr id="2147" name="Group 2146">
            <a:extLst>
              <a:ext uri="{FF2B5EF4-FFF2-40B4-BE49-F238E27FC236}">
                <a16:creationId xmlns:a16="http://schemas.microsoft.com/office/drawing/2014/main" id="{44834172-F35C-7E65-15DE-99E9562453E0}"/>
              </a:ext>
            </a:extLst>
          </p:cNvPr>
          <p:cNvGrpSpPr/>
          <p:nvPr/>
        </p:nvGrpSpPr>
        <p:grpSpPr>
          <a:xfrm>
            <a:off x="8078979" y="4024327"/>
            <a:ext cx="1415520" cy="1589760"/>
            <a:chOff x="8078979" y="4024327"/>
            <a:chExt cx="1415520" cy="1589760"/>
          </a:xfrm>
        </p:grpSpPr>
        <mc:AlternateContent xmlns:mc="http://schemas.openxmlformats.org/markup-compatibility/2006">
          <mc:Choice xmlns:p14="http://schemas.microsoft.com/office/powerpoint/2010/main" Requires="p14">
            <p:contentPart p14:bwMode="auto" r:id="rId184">
              <p14:nvContentPartPr>
                <p14:cNvPr id="2135" name="Ink 2134">
                  <a:extLst>
                    <a:ext uri="{FF2B5EF4-FFF2-40B4-BE49-F238E27FC236}">
                      <a16:creationId xmlns:a16="http://schemas.microsoft.com/office/drawing/2014/main" id="{8D08FE2F-EC23-F6CE-ECD0-F89EC5BB1D89}"/>
                    </a:ext>
                  </a:extLst>
                </p14:cNvPr>
                <p14:cNvContentPartPr/>
                <p14:nvPr/>
              </p14:nvContentPartPr>
              <p14:xfrm>
                <a:off x="8078979" y="5450287"/>
                <a:ext cx="191520" cy="163800"/>
              </p14:xfrm>
            </p:contentPart>
          </mc:Choice>
          <mc:Fallback>
            <p:pic>
              <p:nvPicPr>
                <p:cNvPr id="2135" name="Ink 2134">
                  <a:extLst>
                    <a:ext uri="{FF2B5EF4-FFF2-40B4-BE49-F238E27FC236}">
                      <a16:creationId xmlns:a16="http://schemas.microsoft.com/office/drawing/2014/main" id="{8D08FE2F-EC23-F6CE-ECD0-F89EC5BB1D89}"/>
                    </a:ext>
                  </a:extLst>
                </p:cNvPr>
                <p:cNvPicPr/>
                <p:nvPr/>
              </p:nvPicPr>
              <p:blipFill>
                <a:blip r:embed="rId185"/>
                <a:stretch>
                  <a:fillRect/>
                </a:stretch>
              </p:blipFill>
              <p:spPr>
                <a:xfrm>
                  <a:off x="8069979" y="5441287"/>
                  <a:ext cx="209160" cy="181440"/>
                </a:xfrm>
                <a:prstGeom prst="rect">
                  <a:avLst/>
                </a:prstGeom>
              </p:spPr>
            </p:pic>
          </mc:Fallback>
        </mc:AlternateContent>
        <mc:AlternateContent xmlns:mc="http://schemas.openxmlformats.org/markup-compatibility/2006">
          <mc:Choice xmlns:p14="http://schemas.microsoft.com/office/powerpoint/2010/main" Requires="p14">
            <p:contentPart p14:bwMode="auto" r:id="rId186">
              <p14:nvContentPartPr>
                <p14:cNvPr id="2136" name="Ink 2135">
                  <a:extLst>
                    <a:ext uri="{FF2B5EF4-FFF2-40B4-BE49-F238E27FC236}">
                      <a16:creationId xmlns:a16="http://schemas.microsoft.com/office/drawing/2014/main" id="{25EDADA3-CFF2-C723-2DDF-3E16E46DEB0A}"/>
                    </a:ext>
                  </a:extLst>
                </p14:cNvPr>
                <p14:cNvContentPartPr/>
                <p14:nvPr/>
              </p14:nvContentPartPr>
              <p14:xfrm>
                <a:off x="8285979" y="5328967"/>
                <a:ext cx="109440" cy="12960"/>
              </p14:xfrm>
            </p:contentPart>
          </mc:Choice>
          <mc:Fallback>
            <p:pic>
              <p:nvPicPr>
                <p:cNvPr id="2136" name="Ink 2135">
                  <a:extLst>
                    <a:ext uri="{FF2B5EF4-FFF2-40B4-BE49-F238E27FC236}">
                      <a16:creationId xmlns:a16="http://schemas.microsoft.com/office/drawing/2014/main" id="{25EDADA3-CFF2-C723-2DDF-3E16E46DEB0A}"/>
                    </a:ext>
                  </a:extLst>
                </p:cNvPr>
                <p:cNvPicPr/>
                <p:nvPr/>
              </p:nvPicPr>
              <p:blipFill>
                <a:blip r:embed="rId187"/>
                <a:stretch>
                  <a:fillRect/>
                </a:stretch>
              </p:blipFill>
              <p:spPr>
                <a:xfrm>
                  <a:off x="8276949" y="5319967"/>
                  <a:ext cx="127138" cy="30600"/>
                </a:xfrm>
                <a:prstGeom prst="rect">
                  <a:avLst/>
                </a:prstGeom>
              </p:spPr>
            </p:pic>
          </mc:Fallback>
        </mc:AlternateContent>
        <mc:AlternateContent xmlns:mc="http://schemas.openxmlformats.org/markup-compatibility/2006">
          <mc:Choice xmlns:p14="http://schemas.microsoft.com/office/powerpoint/2010/main" Requires="p14">
            <p:contentPart p14:bwMode="auto" r:id="rId188">
              <p14:nvContentPartPr>
                <p14:cNvPr id="2137" name="Ink 2136">
                  <a:extLst>
                    <a:ext uri="{FF2B5EF4-FFF2-40B4-BE49-F238E27FC236}">
                      <a16:creationId xmlns:a16="http://schemas.microsoft.com/office/drawing/2014/main" id="{4E3E62AD-7D05-71F1-88C8-DC3F02799D55}"/>
                    </a:ext>
                  </a:extLst>
                </p14:cNvPr>
                <p14:cNvContentPartPr/>
                <p14:nvPr/>
              </p14:nvContentPartPr>
              <p14:xfrm>
                <a:off x="8305419" y="5212327"/>
                <a:ext cx="285120" cy="210240"/>
              </p14:xfrm>
            </p:contentPart>
          </mc:Choice>
          <mc:Fallback>
            <p:pic>
              <p:nvPicPr>
                <p:cNvPr id="2137" name="Ink 2136">
                  <a:extLst>
                    <a:ext uri="{FF2B5EF4-FFF2-40B4-BE49-F238E27FC236}">
                      <a16:creationId xmlns:a16="http://schemas.microsoft.com/office/drawing/2014/main" id="{4E3E62AD-7D05-71F1-88C8-DC3F02799D55}"/>
                    </a:ext>
                  </a:extLst>
                </p:cNvPr>
                <p:cNvPicPr/>
                <p:nvPr/>
              </p:nvPicPr>
              <p:blipFill>
                <a:blip r:embed="rId189"/>
                <a:stretch>
                  <a:fillRect/>
                </a:stretch>
              </p:blipFill>
              <p:spPr>
                <a:xfrm>
                  <a:off x="8296419" y="5203327"/>
                  <a:ext cx="302760" cy="227880"/>
                </a:xfrm>
                <a:prstGeom prst="rect">
                  <a:avLst/>
                </a:prstGeom>
              </p:spPr>
            </p:pic>
          </mc:Fallback>
        </mc:AlternateContent>
        <mc:AlternateContent xmlns:mc="http://schemas.openxmlformats.org/markup-compatibility/2006">
          <mc:Choice xmlns:p14="http://schemas.microsoft.com/office/powerpoint/2010/main" Requires="p14">
            <p:contentPart p14:bwMode="auto" r:id="rId190">
              <p14:nvContentPartPr>
                <p14:cNvPr id="2138" name="Ink 2137">
                  <a:extLst>
                    <a:ext uri="{FF2B5EF4-FFF2-40B4-BE49-F238E27FC236}">
                      <a16:creationId xmlns:a16="http://schemas.microsoft.com/office/drawing/2014/main" id="{9C55A6FA-3585-DE39-6E09-6E8CBB8A3EB5}"/>
                    </a:ext>
                  </a:extLst>
                </p14:cNvPr>
                <p14:cNvContentPartPr/>
                <p14:nvPr/>
              </p14:nvContentPartPr>
              <p14:xfrm>
                <a:off x="8364099" y="5125567"/>
                <a:ext cx="143280" cy="146520"/>
              </p14:xfrm>
            </p:contentPart>
          </mc:Choice>
          <mc:Fallback>
            <p:pic>
              <p:nvPicPr>
                <p:cNvPr id="2138" name="Ink 2137">
                  <a:extLst>
                    <a:ext uri="{FF2B5EF4-FFF2-40B4-BE49-F238E27FC236}">
                      <a16:creationId xmlns:a16="http://schemas.microsoft.com/office/drawing/2014/main" id="{9C55A6FA-3585-DE39-6E09-6E8CBB8A3EB5}"/>
                    </a:ext>
                  </a:extLst>
                </p:cNvPr>
                <p:cNvPicPr/>
                <p:nvPr/>
              </p:nvPicPr>
              <p:blipFill>
                <a:blip r:embed="rId191"/>
                <a:stretch>
                  <a:fillRect/>
                </a:stretch>
              </p:blipFill>
              <p:spPr>
                <a:xfrm>
                  <a:off x="8355099" y="5116589"/>
                  <a:ext cx="160920" cy="164117"/>
                </a:xfrm>
                <a:prstGeom prst="rect">
                  <a:avLst/>
                </a:prstGeom>
              </p:spPr>
            </p:pic>
          </mc:Fallback>
        </mc:AlternateContent>
        <mc:AlternateContent xmlns:mc="http://schemas.openxmlformats.org/markup-compatibility/2006">
          <mc:Choice xmlns:p14="http://schemas.microsoft.com/office/powerpoint/2010/main" Requires="p14">
            <p:contentPart p14:bwMode="auto" r:id="rId192">
              <p14:nvContentPartPr>
                <p14:cNvPr id="2139" name="Ink 2138">
                  <a:extLst>
                    <a:ext uri="{FF2B5EF4-FFF2-40B4-BE49-F238E27FC236}">
                      <a16:creationId xmlns:a16="http://schemas.microsoft.com/office/drawing/2014/main" id="{2016A92B-5EDC-EAA9-22BD-2B18FEE0226F}"/>
                    </a:ext>
                  </a:extLst>
                </p14:cNvPr>
                <p14:cNvContentPartPr/>
                <p14:nvPr/>
              </p14:nvContentPartPr>
              <p14:xfrm>
                <a:off x="8416659" y="4979407"/>
                <a:ext cx="187560" cy="151200"/>
              </p14:xfrm>
            </p:contentPart>
          </mc:Choice>
          <mc:Fallback>
            <p:pic>
              <p:nvPicPr>
                <p:cNvPr id="2139" name="Ink 2138">
                  <a:extLst>
                    <a:ext uri="{FF2B5EF4-FFF2-40B4-BE49-F238E27FC236}">
                      <a16:creationId xmlns:a16="http://schemas.microsoft.com/office/drawing/2014/main" id="{2016A92B-5EDC-EAA9-22BD-2B18FEE0226F}"/>
                    </a:ext>
                  </a:extLst>
                </p:cNvPr>
                <p:cNvPicPr/>
                <p:nvPr/>
              </p:nvPicPr>
              <p:blipFill>
                <a:blip r:embed="rId193"/>
                <a:stretch>
                  <a:fillRect/>
                </a:stretch>
              </p:blipFill>
              <p:spPr>
                <a:xfrm>
                  <a:off x="8407659" y="4970407"/>
                  <a:ext cx="205200" cy="168840"/>
                </a:xfrm>
                <a:prstGeom prst="rect">
                  <a:avLst/>
                </a:prstGeom>
              </p:spPr>
            </p:pic>
          </mc:Fallback>
        </mc:AlternateContent>
        <mc:AlternateContent xmlns:mc="http://schemas.openxmlformats.org/markup-compatibility/2006">
          <mc:Choice xmlns:p14="http://schemas.microsoft.com/office/powerpoint/2010/main" Requires="p14">
            <p:contentPart p14:bwMode="auto" r:id="rId194">
              <p14:nvContentPartPr>
                <p14:cNvPr id="2140" name="Ink 2139">
                  <a:extLst>
                    <a:ext uri="{FF2B5EF4-FFF2-40B4-BE49-F238E27FC236}">
                      <a16:creationId xmlns:a16="http://schemas.microsoft.com/office/drawing/2014/main" id="{13C6ADE5-5E51-A28B-22DD-A8336CB86493}"/>
                    </a:ext>
                  </a:extLst>
                </p14:cNvPr>
                <p14:cNvContentPartPr/>
                <p14:nvPr/>
              </p14:nvContentPartPr>
              <p14:xfrm>
                <a:off x="8607819" y="4931527"/>
                <a:ext cx="175320" cy="127440"/>
              </p14:xfrm>
            </p:contentPart>
          </mc:Choice>
          <mc:Fallback>
            <p:pic>
              <p:nvPicPr>
                <p:cNvPr id="2140" name="Ink 2139">
                  <a:extLst>
                    <a:ext uri="{FF2B5EF4-FFF2-40B4-BE49-F238E27FC236}">
                      <a16:creationId xmlns:a16="http://schemas.microsoft.com/office/drawing/2014/main" id="{13C6ADE5-5E51-A28B-22DD-A8336CB86493}"/>
                    </a:ext>
                  </a:extLst>
                </p:cNvPr>
                <p:cNvPicPr/>
                <p:nvPr/>
              </p:nvPicPr>
              <p:blipFill>
                <a:blip r:embed="rId195"/>
                <a:stretch>
                  <a:fillRect/>
                </a:stretch>
              </p:blipFill>
              <p:spPr>
                <a:xfrm>
                  <a:off x="8598819" y="4922527"/>
                  <a:ext cx="192960" cy="145080"/>
                </a:xfrm>
                <a:prstGeom prst="rect">
                  <a:avLst/>
                </a:prstGeom>
              </p:spPr>
            </p:pic>
          </mc:Fallback>
        </mc:AlternateContent>
        <mc:AlternateContent xmlns:mc="http://schemas.openxmlformats.org/markup-compatibility/2006">
          <mc:Choice xmlns:p14="http://schemas.microsoft.com/office/powerpoint/2010/main" Requires="p14">
            <p:contentPart p14:bwMode="auto" r:id="rId196">
              <p14:nvContentPartPr>
                <p14:cNvPr id="2141" name="Ink 2140">
                  <a:extLst>
                    <a:ext uri="{FF2B5EF4-FFF2-40B4-BE49-F238E27FC236}">
                      <a16:creationId xmlns:a16="http://schemas.microsoft.com/office/drawing/2014/main" id="{E9596DA7-69F4-249C-BE46-D59B8F55DF0D}"/>
                    </a:ext>
                  </a:extLst>
                </p14:cNvPr>
                <p14:cNvContentPartPr/>
                <p14:nvPr/>
              </p14:nvContentPartPr>
              <p14:xfrm>
                <a:off x="8729499" y="4772767"/>
                <a:ext cx="216720" cy="166320"/>
              </p14:xfrm>
            </p:contentPart>
          </mc:Choice>
          <mc:Fallback>
            <p:pic>
              <p:nvPicPr>
                <p:cNvPr id="2141" name="Ink 2140">
                  <a:extLst>
                    <a:ext uri="{FF2B5EF4-FFF2-40B4-BE49-F238E27FC236}">
                      <a16:creationId xmlns:a16="http://schemas.microsoft.com/office/drawing/2014/main" id="{E9596DA7-69F4-249C-BE46-D59B8F55DF0D}"/>
                    </a:ext>
                  </a:extLst>
                </p:cNvPr>
                <p:cNvPicPr/>
                <p:nvPr/>
              </p:nvPicPr>
              <p:blipFill>
                <a:blip r:embed="rId197"/>
                <a:stretch>
                  <a:fillRect/>
                </a:stretch>
              </p:blipFill>
              <p:spPr>
                <a:xfrm>
                  <a:off x="8720499" y="4763767"/>
                  <a:ext cx="234360" cy="183960"/>
                </a:xfrm>
                <a:prstGeom prst="rect">
                  <a:avLst/>
                </a:prstGeom>
              </p:spPr>
            </p:pic>
          </mc:Fallback>
        </mc:AlternateContent>
        <mc:AlternateContent xmlns:mc="http://schemas.openxmlformats.org/markup-compatibility/2006">
          <mc:Choice xmlns:p14="http://schemas.microsoft.com/office/powerpoint/2010/main" Requires="p14">
            <p:contentPart p14:bwMode="auto" r:id="rId198">
              <p14:nvContentPartPr>
                <p14:cNvPr id="2142" name="Ink 2141">
                  <a:extLst>
                    <a:ext uri="{FF2B5EF4-FFF2-40B4-BE49-F238E27FC236}">
                      <a16:creationId xmlns:a16="http://schemas.microsoft.com/office/drawing/2014/main" id="{593CDB58-6E99-596A-B10F-E368B55A0940}"/>
                    </a:ext>
                  </a:extLst>
                </p14:cNvPr>
                <p14:cNvContentPartPr/>
                <p14:nvPr/>
              </p14:nvContentPartPr>
              <p14:xfrm>
                <a:off x="8975019" y="4610407"/>
                <a:ext cx="126000" cy="162720"/>
              </p14:xfrm>
            </p:contentPart>
          </mc:Choice>
          <mc:Fallback>
            <p:pic>
              <p:nvPicPr>
                <p:cNvPr id="2142" name="Ink 2141">
                  <a:extLst>
                    <a:ext uri="{FF2B5EF4-FFF2-40B4-BE49-F238E27FC236}">
                      <a16:creationId xmlns:a16="http://schemas.microsoft.com/office/drawing/2014/main" id="{593CDB58-6E99-596A-B10F-E368B55A0940}"/>
                    </a:ext>
                  </a:extLst>
                </p:cNvPr>
                <p:cNvPicPr/>
                <p:nvPr/>
              </p:nvPicPr>
              <p:blipFill>
                <a:blip r:embed="rId199"/>
                <a:stretch>
                  <a:fillRect/>
                </a:stretch>
              </p:blipFill>
              <p:spPr>
                <a:xfrm>
                  <a:off x="8966019" y="4601407"/>
                  <a:ext cx="143640" cy="180360"/>
                </a:xfrm>
                <a:prstGeom prst="rect">
                  <a:avLst/>
                </a:prstGeom>
              </p:spPr>
            </p:pic>
          </mc:Fallback>
        </mc:AlternateContent>
        <mc:AlternateContent xmlns:mc="http://schemas.openxmlformats.org/markup-compatibility/2006">
          <mc:Choice xmlns:p14="http://schemas.microsoft.com/office/powerpoint/2010/main" Requires="p14">
            <p:contentPart p14:bwMode="auto" r:id="rId200">
              <p14:nvContentPartPr>
                <p14:cNvPr id="2143" name="Ink 2142">
                  <a:extLst>
                    <a:ext uri="{FF2B5EF4-FFF2-40B4-BE49-F238E27FC236}">
                      <a16:creationId xmlns:a16="http://schemas.microsoft.com/office/drawing/2014/main" id="{609B9695-0FC7-7EF5-5144-E164C767B6A1}"/>
                    </a:ext>
                  </a:extLst>
                </p14:cNvPr>
                <p14:cNvContentPartPr/>
                <p14:nvPr/>
              </p14:nvContentPartPr>
              <p14:xfrm>
                <a:off x="9070059" y="4377127"/>
                <a:ext cx="112320" cy="204480"/>
              </p14:xfrm>
            </p:contentPart>
          </mc:Choice>
          <mc:Fallback>
            <p:pic>
              <p:nvPicPr>
                <p:cNvPr id="2143" name="Ink 2142">
                  <a:extLst>
                    <a:ext uri="{FF2B5EF4-FFF2-40B4-BE49-F238E27FC236}">
                      <a16:creationId xmlns:a16="http://schemas.microsoft.com/office/drawing/2014/main" id="{609B9695-0FC7-7EF5-5144-E164C767B6A1}"/>
                    </a:ext>
                  </a:extLst>
                </p:cNvPr>
                <p:cNvPicPr/>
                <p:nvPr/>
              </p:nvPicPr>
              <p:blipFill>
                <a:blip r:embed="rId201"/>
                <a:stretch>
                  <a:fillRect/>
                </a:stretch>
              </p:blipFill>
              <p:spPr>
                <a:xfrm>
                  <a:off x="9061059" y="4368143"/>
                  <a:ext cx="129960" cy="222089"/>
                </a:xfrm>
                <a:prstGeom prst="rect">
                  <a:avLst/>
                </a:prstGeom>
              </p:spPr>
            </p:pic>
          </mc:Fallback>
        </mc:AlternateContent>
        <mc:AlternateContent xmlns:mc="http://schemas.openxmlformats.org/markup-compatibility/2006">
          <mc:Choice xmlns:p14="http://schemas.microsoft.com/office/powerpoint/2010/main" Requires="p14">
            <p:contentPart p14:bwMode="auto" r:id="rId202">
              <p14:nvContentPartPr>
                <p14:cNvPr id="2144" name="Ink 2143">
                  <a:extLst>
                    <a:ext uri="{FF2B5EF4-FFF2-40B4-BE49-F238E27FC236}">
                      <a16:creationId xmlns:a16="http://schemas.microsoft.com/office/drawing/2014/main" id="{B1BCF2D6-0AB3-7BD0-7578-BEBEFBA2C07A}"/>
                    </a:ext>
                  </a:extLst>
                </p14:cNvPr>
                <p14:cNvContentPartPr/>
                <p14:nvPr/>
              </p14:nvContentPartPr>
              <p14:xfrm>
                <a:off x="9098859" y="4352287"/>
                <a:ext cx="146520" cy="186480"/>
              </p14:xfrm>
            </p:contentPart>
          </mc:Choice>
          <mc:Fallback>
            <p:pic>
              <p:nvPicPr>
                <p:cNvPr id="2144" name="Ink 2143">
                  <a:extLst>
                    <a:ext uri="{FF2B5EF4-FFF2-40B4-BE49-F238E27FC236}">
                      <a16:creationId xmlns:a16="http://schemas.microsoft.com/office/drawing/2014/main" id="{B1BCF2D6-0AB3-7BD0-7578-BEBEFBA2C07A}"/>
                    </a:ext>
                  </a:extLst>
                </p:cNvPr>
                <p:cNvPicPr/>
                <p:nvPr/>
              </p:nvPicPr>
              <p:blipFill>
                <a:blip r:embed="rId203"/>
                <a:stretch>
                  <a:fillRect/>
                </a:stretch>
              </p:blipFill>
              <p:spPr>
                <a:xfrm>
                  <a:off x="9089859" y="4343287"/>
                  <a:ext cx="164160" cy="204120"/>
                </a:xfrm>
                <a:prstGeom prst="rect">
                  <a:avLst/>
                </a:prstGeom>
              </p:spPr>
            </p:pic>
          </mc:Fallback>
        </mc:AlternateContent>
        <mc:AlternateContent xmlns:mc="http://schemas.openxmlformats.org/markup-compatibility/2006">
          <mc:Choice xmlns:p14="http://schemas.microsoft.com/office/powerpoint/2010/main" Requires="p14">
            <p:contentPart p14:bwMode="auto" r:id="rId204">
              <p14:nvContentPartPr>
                <p14:cNvPr id="2145" name="Ink 2144">
                  <a:extLst>
                    <a:ext uri="{FF2B5EF4-FFF2-40B4-BE49-F238E27FC236}">
                      <a16:creationId xmlns:a16="http://schemas.microsoft.com/office/drawing/2014/main" id="{40C4E423-7C27-F5E2-FC45-DB7F9AC11863}"/>
                    </a:ext>
                  </a:extLst>
                </p14:cNvPr>
                <p14:cNvContentPartPr/>
                <p14:nvPr/>
              </p14:nvContentPartPr>
              <p14:xfrm>
                <a:off x="9164379" y="4280647"/>
                <a:ext cx="11880" cy="2520"/>
              </p14:xfrm>
            </p:contentPart>
          </mc:Choice>
          <mc:Fallback>
            <p:pic>
              <p:nvPicPr>
                <p:cNvPr id="2145" name="Ink 2144">
                  <a:extLst>
                    <a:ext uri="{FF2B5EF4-FFF2-40B4-BE49-F238E27FC236}">
                      <a16:creationId xmlns:a16="http://schemas.microsoft.com/office/drawing/2014/main" id="{40C4E423-7C27-F5E2-FC45-DB7F9AC11863}"/>
                    </a:ext>
                  </a:extLst>
                </p:cNvPr>
                <p:cNvPicPr/>
                <p:nvPr/>
              </p:nvPicPr>
              <p:blipFill>
                <a:blip r:embed="rId205"/>
                <a:stretch>
                  <a:fillRect/>
                </a:stretch>
              </p:blipFill>
              <p:spPr>
                <a:xfrm>
                  <a:off x="9155379" y="4271647"/>
                  <a:ext cx="29520" cy="20160"/>
                </a:xfrm>
                <a:prstGeom prst="rect">
                  <a:avLst/>
                </a:prstGeom>
              </p:spPr>
            </p:pic>
          </mc:Fallback>
        </mc:AlternateContent>
        <mc:AlternateContent xmlns:mc="http://schemas.openxmlformats.org/markup-compatibility/2006">
          <mc:Choice xmlns:p14="http://schemas.microsoft.com/office/powerpoint/2010/main" Requires="p14">
            <p:contentPart p14:bwMode="auto" r:id="rId206">
              <p14:nvContentPartPr>
                <p14:cNvPr id="2146" name="Ink 2145">
                  <a:extLst>
                    <a:ext uri="{FF2B5EF4-FFF2-40B4-BE49-F238E27FC236}">
                      <a16:creationId xmlns:a16="http://schemas.microsoft.com/office/drawing/2014/main" id="{2431CE82-840F-C745-7E34-C024A24DBA62}"/>
                    </a:ext>
                  </a:extLst>
                </p14:cNvPr>
                <p14:cNvContentPartPr/>
                <p14:nvPr/>
              </p14:nvContentPartPr>
              <p14:xfrm>
                <a:off x="9247899" y="4024327"/>
                <a:ext cx="246600" cy="330120"/>
              </p14:xfrm>
            </p:contentPart>
          </mc:Choice>
          <mc:Fallback>
            <p:pic>
              <p:nvPicPr>
                <p:cNvPr id="2146" name="Ink 2145">
                  <a:extLst>
                    <a:ext uri="{FF2B5EF4-FFF2-40B4-BE49-F238E27FC236}">
                      <a16:creationId xmlns:a16="http://schemas.microsoft.com/office/drawing/2014/main" id="{2431CE82-840F-C745-7E34-C024A24DBA62}"/>
                    </a:ext>
                  </a:extLst>
                </p:cNvPr>
                <p:cNvPicPr/>
                <p:nvPr/>
              </p:nvPicPr>
              <p:blipFill>
                <a:blip r:embed="rId207"/>
                <a:stretch>
                  <a:fillRect/>
                </a:stretch>
              </p:blipFill>
              <p:spPr>
                <a:xfrm>
                  <a:off x="9238899" y="4015327"/>
                  <a:ext cx="264240" cy="3477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08">
            <p14:nvContentPartPr>
              <p14:cNvPr id="4" name="Ink 3">
                <a:extLst>
                  <a:ext uri="{FF2B5EF4-FFF2-40B4-BE49-F238E27FC236}">
                    <a16:creationId xmlns:a16="http://schemas.microsoft.com/office/drawing/2014/main" id="{9984E503-2990-285A-654A-1848913846C7}"/>
                  </a:ext>
                </a:extLst>
              </p14:cNvPr>
              <p14:cNvContentPartPr/>
              <p14:nvPr/>
            </p14:nvContentPartPr>
            <p14:xfrm>
              <a:off x="9397479" y="496146"/>
              <a:ext cx="34200" cy="71640"/>
            </p14:xfrm>
          </p:contentPart>
        </mc:Choice>
        <mc:Fallback>
          <p:pic>
            <p:nvPicPr>
              <p:cNvPr id="4" name="Ink 3">
                <a:extLst>
                  <a:ext uri="{FF2B5EF4-FFF2-40B4-BE49-F238E27FC236}">
                    <a16:creationId xmlns:a16="http://schemas.microsoft.com/office/drawing/2014/main" id="{9984E503-2990-285A-654A-1848913846C7}"/>
                  </a:ext>
                </a:extLst>
              </p:cNvPr>
              <p:cNvPicPr/>
              <p:nvPr/>
            </p:nvPicPr>
            <p:blipFill>
              <a:blip r:embed="rId209"/>
              <a:stretch>
                <a:fillRect/>
              </a:stretch>
            </p:blipFill>
            <p:spPr>
              <a:xfrm>
                <a:off x="9388479" y="487146"/>
                <a:ext cx="51840" cy="89280"/>
              </a:xfrm>
              <a:prstGeom prst="rect">
                <a:avLst/>
              </a:prstGeom>
            </p:spPr>
          </p:pic>
        </mc:Fallback>
      </mc:AlternateContent>
      <p:pic>
        <p:nvPicPr>
          <p:cNvPr id="5" name="Picture 1">
            <a:extLst>
              <a:ext uri="{FF2B5EF4-FFF2-40B4-BE49-F238E27FC236}">
                <a16:creationId xmlns:a16="http://schemas.microsoft.com/office/drawing/2014/main" id="{B99CBBFF-2198-4FC9-AA67-7AA49A13391A}"/>
              </a:ext>
            </a:extLst>
          </p:cNvPr>
          <p:cNvPicPr>
            <a:picLocks noChangeAspect="1" noChangeArrowheads="1"/>
          </p:cNvPicPr>
          <p:nvPr/>
        </p:nvPicPr>
        <p:blipFill>
          <a:blip r:embed="rId210">
            <a:extLst>
              <a:ext uri="{28A0092B-C50C-407E-A947-70E740481C1C}">
                <a14:useLocalDpi xmlns:a14="http://schemas.microsoft.com/office/drawing/2010/main" val="0"/>
              </a:ext>
            </a:extLst>
          </a:blip>
          <a:srcRect/>
          <a:stretch>
            <a:fillRect/>
          </a:stretch>
        </p:blipFill>
        <p:spPr bwMode="auto">
          <a:xfrm>
            <a:off x="471632" y="3158294"/>
            <a:ext cx="6251587" cy="3069269"/>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7317061"/>
      </p:ext>
    </p:extLst>
  </p:cSld>
  <p:clrMapOvr>
    <a:masterClrMapping/>
  </p:clrMapOvr>
</p:sld>
</file>

<file path=ppt/theme/theme1.xml><?xml version="1.0" encoding="utf-8"?>
<a:theme xmlns:a="http://schemas.openxmlformats.org/drawingml/2006/main" name="ChitchatVTI">
  <a:themeElements>
    <a:clrScheme name="AnalogousFromLightSeedLeftStep">
      <a:dk1>
        <a:srgbClr val="000000"/>
      </a:dk1>
      <a:lt1>
        <a:srgbClr val="FFFFFF"/>
      </a:lt1>
      <a:dk2>
        <a:srgbClr val="41242D"/>
      </a:dk2>
      <a:lt2>
        <a:srgbClr val="E2E5E8"/>
      </a:lt2>
      <a:accent1>
        <a:srgbClr val="CE9659"/>
      </a:accent1>
      <a:accent2>
        <a:srgbClr val="D27267"/>
      </a:accent2>
      <a:accent3>
        <a:srgbClr val="DA829E"/>
      </a:accent3>
      <a:accent4>
        <a:srgbClr val="D267B5"/>
      </a:accent4>
      <a:accent5>
        <a:srgbClr val="CD82DA"/>
      </a:accent5>
      <a:accent6>
        <a:srgbClr val="9667D2"/>
      </a:accent6>
      <a:hlink>
        <a:srgbClr val="6184AA"/>
      </a:hlink>
      <a:folHlink>
        <a:srgbClr val="7F7F7F"/>
      </a:folHlink>
    </a:clrScheme>
    <a:fontScheme name="The Hand">
      <a:majorFont>
        <a:latin typeface="The Serif Hand"/>
        <a:ea typeface=""/>
        <a:cs typeface=""/>
      </a:majorFont>
      <a:minorFont>
        <a:latin typeface="The Ha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hitchatVTI" id="{08BB1610-1071-4750-BA6F-EA15E875FFCD}" vid="{D7BDF053-2181-45AE-9365-FFAA906CB43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198</TotalTime>
  <Words>632</Words>
  <Application>Microsoft Office PowerPoint</Application>
  <PresentationFormat>Widescreen</PresentationFormat>
  <Paragraphs>58</Paragraphs>
  <Slides>11</Slides>
  <Notes>6</Notes>
  <HiddenSlides>0</HiddenSlides>
  <MMClips>3</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Modern Love</vt:lpstr>
      <vt:lpstr>The Hand</vt:lpstr>
      <vt:lpstr>The Serif Hand</vt:lpstr>
      <vt:lpstr>ChitchatVTI</vt:lpstr>
      <vt:lpstr>The Maker</vt:lpstr>
      <vt:lpstr>Quick Write – How important are Friends &amp; Family?</vt:lpstr>
      <vt:lpstr>The maker</vt:lpstr>
      <vt:lpstr>What do you Think?</vt:lpstr>
      <vt:lpstr>What is the author trying to say?</vt:lpstr>
      <vt:lpstr>Symbolism</vt:lpstr>
      <vt:lpstr>Symbols</vt:lpstr>
      <vt:lpstr>The maker</vt:lpstr>
      <vt:lpstr>Symbols</vt:lpstr>
      <vt:lpstr>So what’s the author trying to say?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Maker</dc:title>
  <dc:creator>Tori A</dc:creator>
  <cp:lastModifiedBy>Tori A</cp:lastModifiedBy>
  <cp:revision>1</cp:revision>
  <dcterms:created xsi:type="dcterms:W3CDTF">2023-06-29T22:14:27Z</dcterms:created>
  <dcterms:modified xsi:type="dcterms:W3CDTF">2023-06-30T01:33:07Z</dcterms:modified>
</cp:coreProperties>
</file>